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7" r:id="rId26"/>
    <p:sldId id="282" r:id="rId27"/>
    <p:sldId id="288" r:id="rId28"/>
    <p:sldId id="283" r:id="rId29"/>
    <p:sldId id="284" r:id="rId30"/>
    <p:sldId id="289" r:id="rId31"/>
    <p:sldId id="285" r:id="rId32"/>
    <p:sldId id="286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cis Dan" userId="5819d0281bb12137" providerId="LiveId" clId="{C1C16134-0294-4C54-8276-9169FE791E8C}"/>
    <pc:docChg chg="undo redo custSel addSld delSld modSld sldOrd">
      <pc:chgData name="Narcis Dan" userId="5819d0281bb12137" providerId="LiveId" clId="{C1C16134-0294-4C54-8276-9169FE791E8C}" dt="2023-04-19T17:58:02.990" v="5091" actId="20577"/>
      <pc:docMkLst>
        <pc:docMk/>
      </pc:docMkLst>
      <pc:sldChg chg="modSp mod">
        <pc:chgData name="Narcis Dan" userId="5819d0281bb12137" providerId="LiveId" clId="{C1C16134-0294-4C54-8276-9169FE791E8C}" dt="2023-04-19T17:58:02.990" v="5091" actId="20577"/>
        <pc:sldMkLst>
          <pc:docMk/>
          <pc:sldMk cId="650737644" sldId="256"/>
        </pc:sldMkLst>
        <pc:spChg chg="mod">
          <ac:chgData name="Narcis Dan" userId="5819d0281bb12137" providerId="LiveId" clId="{C1C16134-0294-4C54-8276-9169FE791E8C}" dt="2023-04-06T12:51:27.485" v="4874" actId="20577"/>
          <ac:spMkLst>
            <pc:docMk/>
            <pc:sldMk cId="650737644" sldId="256"/>
            <ac:spMk id="6" creationId="{AF689D2A-2B53-5790-F9BF-8B2BADE171EE}"/>
          </ac:spMkLst>
        </pc:spChg>
        <pc:spChg chg="mod">
          <ac:chgData name="Narcis Dan" userId="5819d0281bb12137" providerId="LiveId" clId="{C1C16134-0294-4C54-8276-9169FE791E8C}" dt="2023-04-06T12:51:35.520" v="4878" actId="20577"/>
          <ac:spMkLst>
            <pc:docMk/>
            <pc:sldMk cId="650737644" sldId="256"/>
            <ac:spMk id="7" creationId="{90E6F255-EC39-8036-008D-05DE31200A67}"/>
          </ac:spMkLst>
        </pc:spChg>
        <pc:spChg chg="mod">
          <ac:chgData name="Narcis Dan" userId="5819d0281bb12137" providerId="LiveId" clId="{C1C16134-0294-4C54-8276-9169FE791E8C}" dt="2023-04-19T17:58:02.990" v="5091" actId="20577"/>
          <ac:spMkLst>
            <pc:docMk/>
            <pc:sldMk cId="650737644" sldId="256"/>
            <ac:spMk id="8" creationId="{DD9BE210-08CC-DF16-D489-EB7DB3286B75}"/>
          </ac:spMkLst>
        </pc:spChg>
      </pc:sldChg>
      <pc:sldChg chg="addSp modSp mod">
        <pc:chgData name="Narcis Dan" userId="5819d0281bb12137" providerId="LiveId" clId="{C1C16134-0294-4C54-8276-9169FE791E8C}" dt="2023-04-06T12:52:06.518" v="4884" actId="20577"/>
        <pc:sldMkLst>
          <pc:docMk/>
          <pc:sldMk cId="3046352499" sldId="257"/>
        </pc:sldMkLst>
        <pc:spChg chg="mod">
          <ac:chgData name="Narcis Dan" userId="5819d0281bb12137" providerId="LiveId" clId="{C1C16134-0294-4C54-8276-9169FE791E8C}" dt="2023-03-21T16:03:15.707" v="63" actId="1076"/>
          <ac:spMkLst>
            <pc:docMk/>
            <pc:sldMk cId="3046352499" sldId="257"/>
            <ac:spMk id="3" creationId="{29418834-6540-626E-F174-56B3F27C32DA}"/>
          </ac:spMkLst>
        </pc:spChg>
        <pc:spChg chg="add mod">
          <ac:chgData name="Narcis Dan" userId="5819d0281bb12137" providerId="LiveId" clId="{C1C16134-0294-4C54-8276-9169FE791E8C}" dt="2023-04-06T12:52:01.896" v="4882" actId="20577"/>
          <ac:spMkLst>
            <pc:docMk/>
            <pc:sldMk cId="3046352499" sldId="257"/>
            <ac:spMk id="4" creationId="{F410E99B-7B7F-5429-FE56-68AE18836D8D}"/>
          </ac:spMkLst>
        </pc:spChg>
        <pc:spChg chg="add mod">
          <ac:chgData name="Narcis Dan" userId="5819d0281bb12137" providerId="LiveId" clId="{C1C16134-0294-4C54-8276-9169FE791E8C}" dt="2023-04-06T12:52:06.518" v="4884" actId="20577"/>
          <ac:spMkLst>
            <pc:docMk/>
            <pc:sldMk cId="3046352499" sldId="257"/>
            <ac:spMk id="7" creationId="{591C95D8-E6F7-96D5-92ED-AAEFC20B8381}"/>
          </ac:spMkLst>
        </pc:spChg>
        <pc:picChg chg="mod">
          <ac:chgData name="Narcis Dan" userId="5819d0281bb12137" providerId="LiveId" clId="{C1C16134-0294-4C54-8276-9169FE791E8C}" dt="2023-03-21T16:22:29.628" v="410" actId="14100"/>
          <ac:picMkLst>
            <pc:docMk/>
            <pc:sldMk cId="3046352499" sldId="257"/>
            <ac:picMk id="2" creationId="{32F2BF30-EBCD-1BB1-910E-D03E83140A2E}"/>
          </ac:picMkLst>
        </pc:picChg>
        <pc:cxnChg chg="mod">
          <ac:chgData name="Narcis Dan" userId="5819d0281bb12137" providerId="LiveId" clId="{C1C16134-0294-4C54-8276-9169FE791E8C}" dt="2023-03-21T16:03:07.546" v="62" actId="1076"/>
          <ac:cxnSpMkLst>
            <pc:docMk/>
            <pc:sldMk cId="3046352499" sldId="257"/>
            <ac:cxnSpMk id="5" creationId="{3209AD02-5CDA-A05C-9A64-8C1AC39F8A38}"/>
          </ac:cxnSpMkLst>
        </pc:cxnChg>
        <pc:cxnChg chg="mod">
          <ac:chgData name="Narcis Dan" userId="5819d0281bb12137" providerId="LiveId" clId="{C1C16134-0294-4C54-8276-9169FE791E8C}" dt="2023-03-21T16:03:24.140" v="65" actId="14100"/>
          <ac:cxnSpMkLst>
            <pc:docMk/>
            <pc:sldMk cId="3046352499" sldId="257"/>
            <ac:cxnSpMk id="8" creationId="{A7A34276-ADFB-1AE7-0F6D-FDBC495309E5}"/>
          </ac:cxnSpMkLst>
        </pc:cxnChg>
      </pc:sldChg>
      <pc:sldChg chg="addSp delSp modSp add del mod">
        <pc:chgData name="Narcis Dan" userId="5819d0281bb12137" providerId="LiveId" clId="{C1C16134-0294-4C54-8276-9169FE791E8C}" dt="2023-03-21T16:19:16.557" v="366" actId="2696"/>
        <pc:sldMkLst>
          <pc:docMk/>
          <pc:sldMk cId="4053303871" sldId="258"/>
        </pc:sldMkLst>
        <pc:spChg chg="add del">
          <ac:chgData name="Narcis Dan" userId="5819d0281bb12137" providerId="LiveId" clId="{C1C16134-0294-4C54-8276-9169FE791E8C}" dt="2023-03-21T16:04:01.360" v="70" actId="478"/>
          <ac:spMkLst>
            <pc:docMk/>
            <pc:sldMk cId="4053303871" sldId="258"/>
            <ac:spMk id="3" creationId="{29418834-6540-626E-F174-56B3F27C32DA}"/>
          </ac:spMkLst>
        </pc:spChg>
        <pc:spChg chg="add del">
          <ac:chgData name="Narcis Dan" userId="5819d0281bb12137" providerId="LiveId" clId="{C1C16134-0294-4C54-8276-9169FE791E8C}" dt="2023-03-21T16:04:01.360" v="70" actId="478"/>
          <ac:spMkLst>
            <pc:docMk/>
            <pc:sldMk cId="4053303871" sldId="258"/>
            <ac:spMk id="4" creationId="{F410E99B-7B7F-5429-FE56-68AE18836D8D}"/>
          </ac:spMkLst>
        </pc:spChg>
        <pc:spChg chg="add del">
          <ac:chgData name="Narcis Dan" userId="5819d0281bb12137" providerId="LiveId" clId="{C1C16134-0294-4C54-8276-9169FE791E8C}" dt="2023-03-21T16:04:01.360" v="70" actId="478"/>
          <ac:spMkLst>
            <pc:docMk/>
            <pc:sldMk cId="4053303871" sldId="258"/>
            <ac:spMk id="7" creationId="{591C95D8-E6F7-96D5-92ED-AAEFC20B8381}"/>
          </ac:spMkLst>
        </pc:spChg>
        <pc:spChg chg="add mod">
          <ac:chgData name="Narcis Dan" userId="5819d0281bb12137" providerId="LiveId" clId="{C1C16134-0294-4C54-8276-9169FE791E8C}" dt="2023-03-21T16:05:17.888" v="75" actId="208"/>
          <ac:spMkLst>
            <pc:docMk/>
            <pc:sldMk cId="4053303871" sldId="258"/>
            <ac:spMk id="9" creationId="{89294477-95AF-3B5C-AC67-1A35D527FB69}"/>
          </ac:spMkLst>
        </pc:spChg>
        <pc:spChg chg="add mod">
          <ac:chgData name="Narcis Dan" userId="5819d0281bb12137" providerId="LiveId" clId="{C1C16134-0294-4C54-8276-9169FE791E8C}" dt="2023-03-21T16:05:51.176" v="83" actId="207"/>
          <ac:spMkLst>
            <pc:docMk/>
            <pc:sldMk cId="4053303871" sldId="258"/>
            <ac:spMk id="10" creationId="{4F24017B-720A-551B-2594-345002BBF7FF}"/>
          </ac:spMkLst>
        </pc:spChg>
        <pc:spChg chg="add mod">
          <ac:chgData name="Narcis Dan" userId="5819d0281bb12137" providerId="LiveId" clId="{C1C16134-0294-4C54-8276-9169FE791E8C}" dt="2023-03-21T16:06:17.376" v="96" actId="1076"/>
          <ac:spMkLst>
            <pc:docMk/>
            <pc:sldMk cId="4053303871" sldId="258"/>
            <ac:spMk id="11" creationId="{22101EB6-0DFF-320F-3634-3AE2422C204F}"/>
          </ac:spMkLst>
        </pc:spChg>
        <pc:spChg chg="add mod">
          <ac:chgData name="Narcis Dan" userId="5819d0281bb12137" providerId="LiveId" clId="{C1C16134-0294-4C54-8276-9169FE791E8C}" dt="2023-03-21T16:09:04.011" v="118" actId="122"/>
          <ac:spMkLst>
            <pc:docMk/>
            <pc:sldMk cId="4053303871" sldId="258"/>
            <ac:spMk id="14" creationId="{78726A1C-0ECF-3680-744B-C425277E13EA}"/>
          </ac:spMkLst>
        </pc:spChg>
        <pc:picChg chg="add del">
          <ac:chgData name="Narcis Dan" userId="5819d0281bb12137" providerId="LiveId" clId="{C1C16134-0294-4C54-8276-9169FE791E8C}" dt="2023-03-21T16:03:58.071" v="69" actId="21"/>
          <ac:picMkLst>
            <pc:docMk/>
            <pc:sldMk cId="4053303871" sldId="258"/>
            <ac:picMk id="2" creationId="{32F2BF30-EBCD-1BB1-910E-D03E83140A2E}"/>
          </ac:picMkLst>
        </pc:picChg>
        <pc:picChg chg="add mod">
          <ac:chgData name="Narcis Dan" userId="5819d0281bb12137" providerId="LiveId" clId="{C1C16134-0294-4C54-8276-9169FE791E8C}" dt="2023-03-21T16:04:07.676" v="71"/>
          <ac:picMkLst>
            <pc:docMk/>
            <pc:sldMk cId="4053303871" sldId="258"/>
            <ac:picMk id="6" creationId="{C5A8F4B2-A666-8639-E895-264A1B424EC6}"/>
          </ac:picMkLst>
        </pc:picChg>
        <pc:picChg chg="add mod">
          <ac:chgData name="Narcis Dan" userId="5819d0281bb12137" providerId="LiveId" clId="{C1C16134-0294-4C54-8276-9169FE791E8C}" dt="2023-03-21T16:14:58.372" v="259" actId="1076"/>
          <ac:picMkLst>
            <pc:docMk/>
            <pc:sldMk cId="4053303871" sldId="258"/>
            <ac:picMk id="13" creationId="{878A15A6-E5BF-6D39-7609-187FC5F8D626}"/>
          </ac:picMkLst>
        </pc:picChg>
        <pc:cxnChg chg="add del">
          <ac:chgData name="Narcis Dan" userId="5819d0281bb12137" providerId="LiveId" clId="{C1C16134-0294-4C54-8276-9169FE791E8C}" dt="2023-03-21T16:04:01.360" v="70" actId="478"/>
          <ac:cxnSpMkLst>
            <pc:docMk/>
            <pc:sldMk cId="4053303871" sldId="258"/>
            <ac:cxnSpMk id="5" creationId="{3209AD02-5CDA-A05C-9A64-8C1AC39F8A38}"/>
          </ac:cxnSpMkLst>
        </pc:cxnChg>
        <pc:cxnChg chg="add del">
          <ac:chgData name="Narcis Dan" userId="5819d0281bb12137" providerId="LiveId" clId="{C1C16134-0294-4C54-8276-9169FE791E8C}" dt="2023-03-21T16:04:01.360" v="70" actId="478"/>
          <ac:cxnSpMkLst>
            <pc:docMk/>
            <pc:sldMk cId="4053303871" sldId="258"/>
            <ac:cxnSpMk id="8" creationId="{A7A34276-ADFB-1AE7-0F6D-FDBC495309E5}"/>
          </ac:cxnSpMkLst>
        </pc:cxnChg>
      </pc:sldChg>
      <pc:sldChg chg="add del">
        <pc:chgData name="Narcis Dan" userId="5819d0281bb12137" providerId="LiveId" clId="{C1C16134-0294-4C54-8276-9169FE791E8C}" dt="2023-04-02T13:44:21.523" v="4389" actId="2696"/>
        <pc:sldMkLst>
          <pc:docMk/>
          <pc:sldMk cId="2002681080" sldId="259"/>
        </pc:sldMkLst>
      </pc:sldChg>
      <pc:sldChg chg="addSp delSp modSp add del mod">
        <pc:chgData name="Narcis Dan" userId="5819d0281bb12137" providerId="LiveId" clId="{C1C16134-0294-4C54-8276-9169FE791E8C}" dt="2023-04-06T12:52:47.575" v="4886" actId="20577"/>
        <pc:sldMkLst>
          <pc:docMk/>
          <pc:sldMk cId="1299768651" sldId="260"/>
        </pc:sldMkLst>
        <pc:spChg chg="mod">
          <ac:chgData name="Narcis Dan" userId="5819d0281bb12137" providerId="LiveId" clId="{C1C16134-0294-4C54-8276-9169FE791E8C}" dt="2023-03-21T16:10:25.160" v="159" actId="20577"/>
          <ac:spMkLst>
            <pc:docMk/>
            <pc:sldMk cId="1299768651" sldId="260"/>
            <ac:spMk id="9" creationId="{89294477-95AF-3B5C-AC67-1A35D527FB69}"/>
          </ac:spMkLst>
        </pc:spChg>
        <pc:spChg chg="add del mod">
          <ac:chgData name="Narcis Dan" userId="5819d0281bb12137" providerId="LiveId" clId="{C1C16134-0294-4C54-8276-9169FE791E8C}" dt="2023-03-21T16:11:10.179" v="198" actId="1076"/>
          <ac:spMkLst>
            <pc:docMk/>
            <pc:sldMk cId="1299768651" sldId="260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2:52:47.575" v="4886" actId="20577"/>
          <ac:spMkLst>
            <pc:docMk/>
            <pc:sldMk cId="1299768651" sldId="260"/>
            <ac:spMk id="14" creationId="{78726A1C-0ECF-3680-744B-C425277E13EA}"/>
          </ac:spMkLst>
        </pc:spChg>
        <pc:picChg chg="mod">
          <ac:chgData name="Narcis Dan" userId="5819d0281bb12137" providerId="LiveId" clId="{C1C16134-0294-4C54-8276-9169FE791E8C}" dt="2023-03-21T16:10:23.659" v="156" actId="1076"/>
          <ac:picMkLst>
            <pc:docMk/>
            <pc:sldMk cId="1299768651" sldId="260"/>
            <ac:picMk id="6" creationId="{C5A8F4B2-A666-8639-E895-264A1B424EC6}"/>
          </ac:picMkLst>
        </pc:picChg>
        <pc:picChg chg="mod">
          <ac:chgData name="Narcis Dan" userId="5819d0281bb12137" providerId="LiveId" clId="{C1C16134-0294-4C54-8276-9169FE791E8C}" dt="2023-03-21T16:14:55.057" v="258" actId="1076"/>
          <ac:picMkLst>
            <pc:docMk/>
            <pc:sldMk cId="1299768651" sldId="260"/>
            <ac:picMk id="13" creationId="{878A15A6-E5BF-6D39-7609-187FC5F8D626}"/>
          </ac:picMkLst>
        </pc:picChg>
      </pc:sldChg>
      <pc:sldChg chg="new del">
        <pc:chgData name="Narcis Dan" userId="5819d0281bb12137" providerId="LiveId" clId="{C1C16134-0294-4C54-8276-9169FE791E8C}" dt="2023-03-21T16:15:06.680" v="261" actId="680"/>
        <pc:sldMkLst>
          <pc:docMk/>
          <pc:sldMk cId="223647637" sldId="261"/>
        </pc:sldMkLst>
      </pc:sldChg>
      <pc:sldChg chg="addSp modSp add mod">
        <pc:chgData name="Narcis Dan" userId="5819d0281bb12137" providerId="LiveId" clId="{C1C16134-0294-4C54-8276-9169FE791E8C}" dt="2023-04-06T12:53:17.010" v="4892" actId="20577"/>
        <pc:sldMkLst>
          <pc:docMk/>
          <pc:sldMk cId="1504764387" sldId="261"/>
        </pc:sldMkLst>
        <pc:spChg chg="add mod">
          <ac:chgData name="Narcis Dan" userId="5819d0281bb12137" providerId="LiveId" clId="{C1C16134-0294-4C54-8276-9169FE791E8C}" dt="2023-04-06T12:53:17.010" v="4892" actId="20577"/>
          <ac:spMkLst>
            <pc:docMk/>
            <pc:sldMk cId="1504764387" sldId="261"/>
            <ac:spMk id="2" creationId="{BADA78B3-71E5-4093-D9C1-F4B2D0C7BF8E}"/>
          </ac:spMkLst>
        </pc:spChg>
        <pc:spChg chg="add mod">
          <ac:chgData name="Narcis Dan" userId="5819d0281bb12137" providerId="LiveId" clId="{C1C16134-0294-4C54-8276-9169FE791E8C}" dt="2023-03-21T16:26:50.990" v="484" actId="122"/>
          <ac:spMkLst>
            <pc:docMk/>
            <pc:sldMk cId="1504764387" sldId="261"/>
            <ac:spMk id="3" creationId="{3FAD7A0B-3444-0BE0-0447-B8F85E5EDAEE}"/>
          </ac:spMkLst>
        </pc:spChg>
        <pc:spChg chg="mod">
          <ac:chgData name="Narcis Dan" userId="5819d0281bb12137" providerId="LiveId" clId="{C1C16134-0294-4C54-8276-9169FE791E8C}" dt="2023-03-21T16:16:00.193" v="311" actId="20577"/>
          <ac:spMkLst>
            <pc:docMk/>
            <pc:sldMk cId="1504764387" sldId="261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3-21T16:26:17.829" v="475" actId="20577"/>
          <ac:spMkLst>
            <pc:docMk/>
            <pc:sldMk cId="1504764387" sldId="261"/>
            <ac:spMk id="14" creationId="{78726A1C-0ECF-3680-744B-C425277E13EA}"/>
          </ac:spMkLst>
        </pc:spChg>
      </pc:sldChg>
      <pc:sldChg chg="modSp add mod ord">
        <pc:chgData name="Narcis Dan" userId="5819d0281bb12137" providerId="LiveId" clId="{C1C16134-0294-4C54-8276-9169FE791E8C}" dt="2023-03-21T16:19:18.752" v="368"/>
        <pc:sldMkLst>
          <pc:docMk/>
          <pc:sldMk cId="2436785160" sldId="262"/>
        </pc:sldMkLst>
        <pc:spChg chg="mod">
          <ac:chgData name="Narcis Dan" userId="5819d0281bb12137" providerId="LiveId" clId="{C1C16134-0294-4C54-8276-9169FE791E8C}" dt="2023-03-21T16:18:52.474" v="360" actId="20577"/>
          <ac:spMkLst>
            <pc:docMk/>
            <pc:sldMk cId="2436785160" sldId="262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3-21T16:19:12.437" v="365" actId="1076"/>
          <ac:spMkLst>
            <pc:docMk/>
            <pc:sldMk cId="2436785160" sldId="262"/>
            <ac:spMk id="14" creationId="{78726A1C-0ECF-3680-744B-C425277E13EA}"/>
          </ac:spMkLst>
        </pc:spChg>
      </pc:sldChg>
      <pc:sldChg chg="modSp add del mod">
        <pc:chgData name="Narcis Dan" userId="5819d0281bb12137" providerId="LiveId" clId="{C1C16134-0294-4C54-8276-9169FE791E8C}" dt="2023-03-21T16:22:35.167" v="412" actId="2696"/>
        <pc:sldMkLst>
          <pc:docMk/>
          <pc:sldMk cId="1363327295" sldId="263"/>
        </pc:sldMkLst>
        <pc:spChg chg="mod">
          <ac:chgData name="Narcis Dan" userId="5819d0281bb12137" providerId="LiveId" clId="{C1C16134-0294-4C54-8276-9169FE791E8C}" dt="2023-03-21T16:20:05.505" v="391" actId="20577"/>
          <ac:spMkLst>
            <pc:docMk/>
            <pc:sldMk cId="1363327295" sldId="263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3-21T16:22:30.073" v="411" actId="1076"/>
          <ac:spMkLst>
            <pc:docMk/>
            <pc:sldMk cId="1363327295" sldId="263"/>
            <ac:spMk id="14" creationId="{78726A1C-0ECF-3680-744B-C425277E13EA}"/>
          </ac:spMkLst>
        </pc:spChg>
        <pc:picChg chg="mod">
          <ac:chgData name="Narcis Dan" userId="5819d0281bb12137" providerId="LiveId" clId="{C1C16134-0294-4C54-8276-9169FE791E8C}" dt="2023-03-21T16:22:25.893" v="409" actId="1076"/>
          <ac:picMkLst>
            <pc:docMk/>
            <pc:sldMk cId="1363327295" sldId="263"/>
            <ac:picMk id="6" creationId="{C5A8F4B2-A666-8639-E895-264A1B424EC6}"/>
          </ac:picMkLst>
        </pc:picChg>
      </pc:sldChg>
      <pc:sldChg chg="modSp add mod">
        <pc:chgData name="Narcis Dan" userId="5819d0281bb12137" providerId="LiveId" clId="{C1C16134-0294-4C54-8276-9169FE791E8C}" dt="2023-04-06T12:53:45.861" v="4894" actId="20577"/>
        <pc:sldMkLst>
          <pc:docMk/>
          <pc:sldMk cId="1417555221" sldId="263"/>
        </pc:sldMkLst>
        <pc:spChg chg="mod">
          <ac:chgData name="Narcis Dan" userId="5819d0281bb12137" providerId="LiveId" clId="{C1C16134-0294-4C54-8276-9169FE791E8C}" dt="2023-03-23T20:29:48.875" v="596" actId="20577"/>
          <ac:spMkLst>
            <pc:docMk/>
            <pc:sldMk cId="1417555221" sldId="263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2:53:45.861" v="4894" actId="20577"/>
          <ac:spMkLst>
            <pc:docMk/>
            <pc:sldMk cId="1417555221" sldId="263"/>
            <ac:spMk id="14" creationId="{78726A1C-0ECF-3680-744B-C425277E13EA}"/>
          </ac:spMkLst>
        </pc:spChg>
        <pc:picChg chg="mod">
          <ac:chgData name="Narcis Dan" userId="5819d0281bb12137" providerId="LiveId" clId="{C1C16134-0294-4C54-8276-9169FE791E8C}" dt="2023-03-23T20:29:21.715" v="579" actId="1076"/>
          <ac:picMkLst>
            <pc:docMk/>
            <pc:sldMk cId="1417555221" sldId="263"/>
            <ac:picMk id="6" creationId="{C5A8F4B2-A666-8639-E895-264A1B424EC6}"/>
          </ac:picMkLst>
        </pc:picChg>
      </pc:sldChg>
      <pc:sldChg chg="modSp add mod">
        <pc:chgData name="Narcis Dan" userId="5819d0281bb12137" providerId="LiveId" clId="{C1C16134-0294-4C54-8276-9169FE791E8C}" dt="2023-04-06T12:54:04.720" v="4896" actId="20577"/>
        <pc:sldMkLst>
          <pc:docMk/>
          <pc:sldMk cId="1693173198" sldId="264"/>
        </pc:sldMkLst>
        <pc:spChg chg="mod">
          <ac:chgData name="Narcis Dan" userId="5819d0281bb12137" providerId="LiveId" clId="{C1C16134-0294-4C54-8276-9169FE791E8C}" dt="2023-03-23T20:32:20.198" v="662" actId="20577"/>
          <ac:spMkLst>
            <pc:docMk/>
            <pc:sldMk cId="1693173198" sldId="264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2:54:04.720" v="4896" actId="20577"/>
          <ac:spMkLst>
            <pc:docMk/>
            <pc:sldMk cId="1693173198" sldId="264"/>
            <ac:spMk id="14" creationId="{78726A1C-0ECF-3680-744B-C425277E13EA}"/>
          </ac:spMkLst>
        </pc:spChg>
      </pc:sldChg>
      <pc:sldChg chg="addSp delSp modSp add mod">
        <pc:chgData name="Narcis Dan" userId="5819d0281bb12137" providerId="LiveId" clId="{C1C16134-0294-4C54-8276-9169FE791E8C}" dt="2023-04-06T12:54:49.481" v="4916" actId="20577"/>
        <pc:sldMkLst>
          <pc:docMk/>
          <pc:sldMk cId="3570398457" sldId="265"/>
        </pc:sldMkLst>
        <pc:spChg chg="add mod">
          <ac:chgData name="Narcis Dan" userId="5819d0281bb12137" providerId="LiveId" clId="{C1C16134-0294-4C54-8276-9169FE791E8C}" dt="2023-03-23T21:14:52.958" v="2201" actId="164"/>
          <ac:spMkLst>
            <pc:docMk/>
            <pc:sldMk cId="3570398457" sldId="265"/>
            <ac:spMk id="2" creationId="{DA783ECC-A4F6-1253-A381-4AB8D367E8AA}"/>
          </ac:spMkLst>
        </pc:spChg>
        <pc:spChg chg="add mod">
          <ac:chgData name="Narcis Dan" userId="5819d0281bb12137" providerId="LiveId" clId="{C1C16134-0294-4C54-8276-9169FE791E8C}" dt="2023-03-23T21:14:52.958" v="2201" actId="164"/>
          <ac:spMkLst>
            <pc:docMk/>
            <pc:sldMk cId="3570398457" sldId="265"/>
            <ac:spMk id="3" creationId="{181C8265-9C20-A521-FE1F-BFE15E86E55F}"/>
          </ac:spMkLst>
        </pc:spChg>
        <pc:spChg chg="add mod">
          <ac:chgData name="Narcis Dan" userId="5819d0281bb12137" providerId="LiveId" clId="{C1C16134-0294-4C54-8276-9169FE791E8C}" dt="2023-04-06T12:54:49.481" v="4916" actId="20577"/>
          <ac:spMkLst>
            <pc:docMk/>
            <pc:sldMk cId="3570398457" sldId="265"/>
            <ac:spMk id="4" creationId="{C9A1D2CE-0319-1D61-7F42-4DCE5CDC57B7}"/>
          </ac:spMkLst>
        </pc:spChg>
        <pc:spChg chg="add mod">
          <ac:chgData name="Narcis Dan" userId="5819d0281bb12137" providerId="LiveId" clId="{C1C16134-0294-4C54-8276-9169FE791E8C}" dt="2023-03-23T21:15:19.375" v="2202" actId="164"/>
          <ac:spMkLst>
            <pc:docMk/>
            <pc:sldMk cId="3570398457" sldId="265"/>
            <ac:spMk id="8" creationId="{613066CC-5553-0A42-D105-DE3BB761B897}"/>
          </ac:spMkLst>
        </pc:spChg>
        <pc:spChg chg="mod">
          <ac:chgData name="Narcis Dan" userId="5819d0281bb12137" providerId="LiveId" clId="{C1C16134-0294-4C54-8276-9169FE791E8C}" dt="2023-04-06T12:54:15.058" v="4900" actId="20577"/>
          <ac:spMkLst>
            <pc:docMk/>
            <pc:sldMk cId="3570398457" sldId="265"/>
            <ac:spMk id="11" creationId="{22101EB6-0DFF-320F-3634-3AE2422C204F}"/>
          </ac:spMkLst>
        </pc:spChg>
        <pc:spChg chg="del">
          <ac:chgData name="Narcis Dan" userId="5819d0281bb12137" providerId="LiveId" clId="{C1C16134-0294-4C54-8276-9169FE791E8C}" dt="2023-03-23T20:34:27.844" v="746" actId="21"/>
          <ac:spMkLst>
            <pc:docMk/>
            <pc:sldMk cId="3570398457" sldId="265"/>
            <ac:spMk id="14" creationId="{78726A1C-0ECF-3680-744B-C425277E13EA}"/>
          </ac:spMkLst>
        </pc:spChg>
        <pc:spChg chg="add mod">
          <ac:chgData name="Narcis Dan" userId="5819d0281bb12137" providerId="LiveId" clId="{C1C16134-0294-4C54-8276-9169FE791E8C}" dt="2023-03-23T21:15:19.375" v="2202" actId="164"/>
          <ac:spMkLst>
            <pc:docMk/>
            <pc:sldMk cId="3570398457" sldId="265"/>
            <ac:spMk id="16" creationId="{EC0E8F13-15F8-5C3D-3A51-738E077B3ED7}"/>
          </ac:spMkLst>
        </pc:spChg>
        <pc:spChg chg="add del mod">
          <ac:chgData name="Narcis Dan" userId="5819d0281bb12137" providerId="LiveId" clId="{C1C16134-0294-4C54-8276-9169FE791E8C}" dt="2023-03-23T20:44:33.378" v="1005" actId="767"/>
          <ac:spMkLst>
            <pc:docMk/>
            <pc:sldMk cId="3570398457" sldId="265"/>
            <ac:spMk id="20" creationId="{2CEB3D12-22A5-8797-CD7A-08F87580EB8A}"/>
          </ac:spMkLst>
        </pc:spChg>
        <pc:spChg chg="add mod">
          <ac:chgData name="Narcis Dan" userId="5819d0281bb12137" providerId="LiveId" clId="{C1C16134-0294-4C54-8276-9169FE791E8C}" dt="2023-03-23T21:15:30.675" v="2203" actId="164"/>
          <ac:spMkLst>
            <pc:docMk/>
            <pc:sldMk cId="3570398457" sldId="265"/>
            <ac:spMk id="24" creationId="{8656BE09-CB6A-4930-3B97-0C18224A45DF}"/>
          </ac:spMkLst>
        </pc:spChg>
        <pc:spChg chg="add mod">
          <ac:chgData name="Narcis Dan" userId="5819d0281bb12137" providerId="LiveId" clId="{C1C16134-0294-4C54-8276-9169FE791E8C}" dt="2023-03-23T21:15:30.675" v="2203" actId="164"/>
          <ac:spMkLst>
            <pc:docMk/>
            <pc:sldMk cId="3570398457" sldId="265"/>
            <ac:spMk id="25" creationId="{DF05382E-3EA1-A9F9-BB9A-2DBCD2F05C20}"/>
          </ac:spMkLst>
        </pc:spChg>
        <pc:spChg chg="add mod">
          <ac:chgData name="Narcis Dan" userId="5819d0281bb12137" providerId="LiveId" clId="{C1C16134-0294-4C54-8276-9169FE791E8C}" dt="2023-03-23T21:15:49.683" v="2205" actId="164"/>
          <ac:spMkLst>
            <pc:docMk/>
            <pc:sldMk cId="3570398457" sldId="265"/>
            <ac:spMk id="27" creationId="{B7E54DEA-1CC3-8886-2323-58AE26EB3282}"/>
          </ac:spMkLst>
        </pc:spChg>
        <pc:spChg chg="add mod">
          <ac:chgData name="Narcis Dan" userId="5819d0281bb12137" providerId="LiveId" clId="{C1C16134-0294-4C54-8276-9169FE791E8C}" dt="2023-03-23T21:15:49.683" v="2205" actId="164"/>
          <ac:spMkLst>
            <pc:docMk/>
            <pc:sldMk cId="3570398457" sldId="265"/>
            <ac:spMk id="28" creationId="{887C714E-B01D-2EA8-C09D-855DB589598A}"/>
          </ac:spMkLst>
        </pc:spChg>
        <pc:spChg chg="add mod">
          <ac:chgData name="Narcis Dan" userId="5819d0281bb12137" providerId="LiveId" clId="{C1C16134-0294-4C54-8276-9169FE791E8C}" dt="2023-03-23T21:15:42.459" v="2204" actId="164"/>
          <ac:spMkLst>
            <pc:docMk/>
            <pc:sldMk cId="3570398457" sldId="265"/>
            <ac:spMk id="30" creationId="{0A699D14-9E9B-90B1-040F-6A7381500AEE}"/>
          </ac:spMkLst>
        </pc:spChg>
        <pc:spChg chg="add mod">
          <ac:chgData name="Narcis Dan" userId="5819d0281bb12137" providerId="LiveId" clId="{C1C16134-0294-4C54-8276-9169FE791E8C}" dt="2023-03-23T21:15:42.459" v="2204" actId="164"/>
          <ac:spMkLst>
            <pc:docMk/>
            <pc:sldMk cId="3570398457" sldId="265"/>
            <ac:spMk id="31" creationId="{A01E62ED-108F-37F6-947F-22A335269455}"/>
          </ac:spMkLst>
        </pc:spChg>
        <pc:spChg chg="add mod">
          <ac:chgData name="Narcis Dan" userId="5819d0281bb12137" providerId="LiveId" clId="{C1C16134-0294-4C54-8276-9169FE791E8C}" dt="2023-04-06T12:54:34.980" v="4912" actId="20577"/>
          <ac:spMkLst>
            <pc:docMk/>
            <pc:sldMk cId="3570398457" sldId="265"/>
            <ac:spMk id="32" creationId="{47167E05-7709-B1D5-579B-1A7D0DD7B3AD}"/>
          </ac:spMkLst>
        </pc:spChg>
        <pc:spChg chg="add del mod">
          <ac:chgData name="Narcis Dan" userId="5819d0281bb12137" providerId="LiveId" clId="{C1C16134-0294-4C54-8276-9169FE791E8C}" dt="2023-03-23T21:07:36.641" v="2126" actId="11529"/>
          <ac:spMkLst>
            <pc:docMk/>
            <pc:sldMk cId="3570398457" sldId="265"/>
            <ac:spMk id="33" creationId="{0CAB534A-C1CB-D690-2DCB-990DB4973775}"/>
          </ac:spMkLst>
        </pc:spChg>
        <pc:spChg chg="add mod ord">
          <ac:chgData name="Narcis Dan" userId="5819d0281bb12137" providerId="LiveId" clId="{C1C16134-0294-4C54-8276-9169FE791E8C}" dt="2023-03-23T21:15:19.375" v="2202" actId="164"/>
          <ac:spMkLst>
            <pc:docMk/>
            <pc:sldMk cId="3570398457" sldId="265"/>
            <ac:spMk id="34" creationId="{77616E3D-46A6-6E7E-7DFE-9675A59BCA7A}"/>
          </ac:spMkLst>
        </pc:spChg>
        <pc:spChg chg="add del mod">
          <ac:chgData name="Narcis Dan" userId="5819d0281bb12137" providerId="LiveId" clId="{C1C16134-0294-4C54-8276-9169FE791E8C}" dt="2023-03-23T21:09:03.859" v="2135" actId="767"/>
          <ac:spMkLst>
            <pc:docMk/>
            <pc:sldMk cId="3570398457" sldId="265"/>
            <ac:spMk id="35" creationId="{A3EC9FC5-D91D-988A-C3D7-B5AE196A0E79}"/>
          </ac:spMkLst>
        </pc:spChg>
        <pc:spChg chg="add mod ord">
          <ac:chgData name="Narcis Dan" userId="5819d0281bb12137" providerId="LiveId" clId="{C1C16134-0294-4C54-8276-9169FE791E8C}" dt="2023-03-23T21:15:30.675" v="2203" actId="164"/>
          <ac:spMkLst>
            <pc:docMk/>
            <pc:sldMk cId="3570398457" sldId="265"/>
            <ac:spMk id="36" creationId="{759E0DA7-64B8-E639-8E65-947FD71B17DD}"/>
          </ac:spMkLst>
        </pc:spChg>
        <pc:spChg chg="add del mod ord">
          <ac:chgData name="Narcis Dan" userId="5819d0281bb12137" providerId="LiveId" clId="{C1C16134-0294-4C54-8276-9169FE791E8C}" dt="2023-03-23T21:12:42.807" v="2179" actId="11529"/>
          <ac:spMkLst>
            <pc:docMk/>
            <pc:sldMk cId="3570398457" sldId="265"/>
            <ac:spMk id="37" creationId="{F9B780F5-2FC7-ED33-79C2-BAECFB6C238B}"/>
          </ac:spMkLst>
        </pc:spChg>
        <pc:spChg chg="add mod ord">
          <ac:chgData name="Narcis Dan" userId="5819d0281bb12137" providerId="LiveId" clId="{C1C16134-0294-4C54-8276-9169FE791E8C}" dt="2023-03-23T21:15:49.683" v="2205" actId="164"/>
          <ac:spMkLst>
            <pc:docMk/>
            <pc:sldMk cId="3570398457" sldId="265"/>
            <ac:spMk id="38" creationId="{956989EE-1816-22D9-DBAB-C65433AD80E2}"/>
          </ac:spMkLst>
        </pc:spChg>
        <pc:spChg chg="add mod ord">
          <ac:chgData name="Narcis Dan" userId="5819d0281bb12137" providerId="LiveId" clId="{C1C16134-0294-4C54-8276-9169FE791E8C}" dt="2023-03-23T21:15:42.459" v="2204" actId="164"/>
          <ac:spMkLst>
            <pc:docMk/>
            <pc:sldMk cId="3570398457" sldId="265"/>
            <ac:spMk id="39" creationId="{F53218A0-5DA3-95A9-5CBD-83C630ECBB00}"/>
          </ac:spMkLst>
        </pc:spChg>
        <pc:grpChg chg="add mod">
          <ac:chgData name="Narcis Dan" userId="5819d0281bb12137" providerId="LiveId" clId="{C1C16134-0294-4C54-8276-9169FE791E8C}" dt="2023-03-23T21:14:52.958" v="2201" actId="164"/>
          <ac:grpSpMkLst>
            <pc:docMk/>
            <pc:sldMk cId="3570398457" sldId="265"/>
            <ac:grpSpMk id="40" creationId="{9CCCD7D5-9547-A43E-D1F0-D3F9B49720E3}"/>
          </ac:grpSpMkLst>
        </pc:grpChg>
        <pc:grpChg chg="add mod">
          <ac:chgData name="Narcis Dan" userId="5819d0281bb12137" providerId="LiveId" clId="{C1C16134-0294-4C54-8276-9169FE791E8C}" dt="2023-03-23T21:15:19.375" v="2202" actId="164"/>
          <ac:grpSpMkLst>
            <pc:docMk/>
            <pc:sldMk cId="3570398457" sldId="265"/>
            <ac:grpSpMk id="41" creationId="{75AFB797-9F95-A9F3-C338-96471FE1A956}"/>
          </ac:grpSpMkLst>
        </pc:grpChg>
        <pc:grpChg chg="add mod">
          <ac:chgData name="Narcis Dan" userId="5819d0281bb12137" providerId="LiveId" clId="{C1C16134-0294-4C54-8276-9169FE791E8C}" dt="2023-03-23T21:15:30.675" v="2203" actId="164"/>
          <ac:grpSpMkLst>
            <pc:docMk/>
            <pc:sldMk cId="3570398457" sldId="265"/>
            <ac:grpSpMk id="42" creationId="{8C063ED3-1078-B982-25D6-B8E03FCC5AE5}"/>
          </ac:grpSpMkLst>
        </pc:grpChg>
        <pc:grpChg chg="add mod">
          <ac:chgData name="Narcis Dan" userId="5819d0281bb12137" providerId="LiveId" clId="{C1C16134-0294-4C54-8276-9169FE791E8C}" dt="2023-03-23T21:15:42.459" v="2204" actId="164"/>
          <ac:grpSpMkLst>
            <pc:docMk/>
            <pc:sldMk cId="3570398457" sldId="265"/>
            <ac:grpSpMk id="43" creationId="{E84320C2-0901-7751-0C67-91FFE59D7716}"/>
          </ac:grpSpMkLst>
        </pc:grpChg>
        <pc:grpChg chg="add mod">
          <ac:chgData name="Narcis Dan" userId="5819d0281bb12137" providerId="LiveId" clId="{C1C16134-0294-4C54-8276-9169FE791E8C}" dt="2023-03-23T21:15:49.683" v="2205" actId="164"/>
          <ac:grpSpMkLst>
            <pc:docMk/>
            <pc:sldMk cId="3570398457" sldId="265"/>
            <ac:grpSpMk id="44" creationId="{B08EE056-98D7-45C1-C381-D8999BEC4A60}"/>
          </ac:grpSpMkLst>
        </pc:grpChg>
        <pc:picChg chg="add del mod">
          <ac:chgData name="Narcis Dan" userId="5819d0281bb12137" providerId="LiveId" clId="{C1C16134-0294-4C54-8276-9169FE791E8C}" dt="2023-03-23T20:40:42.759" v="859"/>
          <ac:picMkLst>
            <pc:docMk/>
            <pc:sldMk cId="3570398457" sldId="265"/>
            <ac:picMk id="5" creationId="{9283A3E1-FB42-7D1B-3FAF-67B46D0098B1}"/>
          </ac:picMkLst>
        </pc:picChg>
        <pc:picChg chg="mod ord">
          <ac:chgData name="Narcis Dan" userId="5819d0281bb12137" providerId="LiveId" clId="{C1C16134-0294-4C54-8276-9169FE791E8C}" dt="2023-03-23T21:14:23.267" v="2199" actId="167"/>
          <ac:picMkLst>
            <pc:docMk/>
            <pc:sldMk cId="3570398457" sldId="265"/>
            <ac:picMk id="6" creationId="{C5A8F4B2-A666-8639-E895-264A1B424EC6}"/>
          </ac:picMkLst>
        </pc:picChg>
        <pc:picChg chg="add del mod">
          <ac:chgData name="Narcis Dan" userId="5819d0281bb12137" providerId="LiveId" clId="{C1C16134-0294-4C54-8276-9169FE791E8C}" dt="2023-03-23T21:06:53.369" v="2116" actId="21"/>
          <ac:picMkLst>
            <pc:docMk/>
            <pc:sldMk cId="3570398457" sldId="265"/>
            <ac:picMk id="7" creationId="{FF2B2E09-1D3D-CA14-E9F8-D900DBBBEF59}"/>
          </ac:picMkLst>
        </pc:picChg>
        <pc:picChg chg="add del mod">
          <ac:chgData name="Narcis Dan" userId="5819d0281bb12137" providerId="LiveId" clId="{C1C16134-0294-4C54-8276-9169FE791E8C}" dt="2023-03-23T20:42:24.113" v="900" actId="21"/>
          <ac:picMkLst>
            <pc:docMk/>
            <pc:sldMk cId="3570398457" sldId="265"/>
            <ac:picMk id="12" creationId="{AB28AABC-7B32-318C-AE0F-C7D25A5E5D11}"/>
          </ac:picMkLst>
        </pc:picChg>
        <pc:picChg chg="add del">
          <ac:chgData name="Narcis Dan" userId="5819d0281bb12137" providerId="LiveId" clId="{C1C16134-0294-4C54-8276-9169FE791E8C}" dt="2023-03-23T20:42:33.081" v="902"/>
          <ac:picMkLst>
            <pc:docMk/>
            <pc:sldMk cId="3570398457" sldId="265"/>
            <ac:picMk id="15" creationId="{61A1B23E-F57B-27B9-A768-189069B16663}"/>
          </ac:picMkLst>
        </pc:picChg>
        <pc:picChg chg="add del mod">
          <ac:chgData name="Narcis Dan" userId="5819d0281bb12137" providerId="LiveId" clId="{C1C16134-0294-4C54-8276-9169FE791E8C}" dt="2023-03-23T20:44:13.857" v="1001" actId="22"/>
          <ac:picMkLst>
            <pc:docMk/>
            <pc:sldMk cId="3570398457" sldId="265"/>
            <ac:picMk id="18" creationId="{36EF41C8-B56F-14E9-31C6-18079F893D0C}"/>
          </ac:picMkLst>
        </pc:picChg>
        <pc:picChg chg="add del mod">
          <ac:chgData name="Narcis Dan" userId="5819d0281bb12137" providerId="LiveId" clId="{C1C16134-0294-4C54-8276-9169FE791E8C}" dt="2023-03-23T21:09:35.092" v="2144" actId="21"/>
          <ac:picMkLst>
            <pc:docMk/>
            <pc:sldMk cId="3570398457" sldId="265"/>
            <ac:picMk id="19" creationId="{5878676E-D7F6-9648-A9DF-915A3E687A08}"/>
          </ac:picMkLst>
        </pc:picChg>
        <pc:picChg chg="add del mod">
          <ac:chgData name="Narcis Dan" userId="5819d0281bb12137" providerId="LiveId" clId="{C1C16134-0294-4C54-8276-9169FE791E8C}" dt="2023-03-23T20:44:44.222" v="1007"/>
          <ac:picMkLst>
            <pc:docMk/>
            <pc:sldMk cId="3570398457" sldId="265"/>
            <ac:picMk id="21" creationId="{DA5411D8-6230-8467-92EC-14FEB42260DC}"/>
          </ac:picMkLst>
        </pc:picChg>
        <pc:picChg chg="add del">
          <ac:chgData name="Narcis Dan" userId="5819d0281bb12137" providerId="LiveId" clId="{C1C16134-0294-4C54-8276-9169FE791E8C}" dt="2023-03-23T20:44:58.419" v="1009"/>
          <ac:picMkLst>
            <pc:docMk/>
            <pc:sldMk cId="3570398457" sldId="265"/>
            <ac:picMk id="22" creationId="{04E7F413-DC5C-0B8F-C87C-F43800DBFD9F}"/>
          </ac:picMkLst>
        </pc:picChg>
        <pc:picChg chg="add del">
          <ac:chgData name="Narcis Dan" userId="5819d0281bb12137" providerId="LiveId" clId="{C1C16134-0294-4C54-8276-9169FE791E8C}" dt="2023-03-23T20:45:12.073" v="1011"/>
          <ac:picMkLst>
            <pc:docMk/>
            <pc:sldMk cId="3570398457" sldId="265"/>
            <ac:picMk id="23" creationId="{3B0BE773-BCDA-1059-C046-117CC5FCE7BF}"/>
          </ac:picMkLst>
        </pc:picChg>
        <pc:picChg chg="add del mod">
          <ac:chgData name="Narcis Dan" userId="5819d0281bb12137" providerId="LiveId" clId="{C1C16134-0294-4C54-8276-9169FE791E8C}" dt="2023-03-23T21:10:37.995" v="2154" actId="21"/>
          <ac:picMkLst>
            <pc:docMk/>
            <pc:sldMk cId="3570398457" sldId="265"/>
            <ac:picMk id="26" creationId="{4F931B3C-C460-ADD0-61EF-19EAE150CB90}"/>
          </ac:picMkLst>
        </pc:picChg>
        <pc:picChg chg="add del mod">
          <ac:chgData name="Narcis Dan" userId="5819d0281bb12137" providerId="LiveId" clId="{C1C16134-0294-4C54-8276-9169FE791E8C}" dt="2023-03-23T21:13:27.421" v="2189" actId="21"/>
          <ac:picMkLst>
            <pc:docMk/>
            <pc:sldMk cId="3570398457" sldId="265"/>
            <ac:picMk id="29" creationId="{7B30EE4C-6E3E-50AD-6846-2AB41183776B}"/>
          </ac:picMkLst>
        </pc:picChg>
      </pc:sldChg>
      <pc:sldChg chg="modSp add mod ord">
        <pc:chgData name="Narcis Dan" userId="5819d0281bb12137" providerId="LiveId" clId="{C1C16134-0294-4C54-8276-9169FE791E8C}" dt="2023-04-06T12:56:14.158" v="4960" actId="20577"/>
        <pc:sldMkLst>
          <pc:docMk/>
          <pc:sldMk cId="2052016366" sldId="266"/>
        </pc:sldMkLst>
        <pc:spChg chg="mod">
          <ac:chgData name="Narcis Dan" userId="5819d0281bb12137" providerId="LiveId" clId="{C1C16134-0294-4C54-8276-9169FE791E8C}" dt="2023-03-23T20:59:41.877" v="1363" actId="20577"/>
          <ac:spMkLst>
            <pc:docMk/>
            <pc:sldMk cId="2052016366" sldId="266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2:56:14.158" v="4960" actId="20577"/>
          <ac:spMkLst>
            <pc:docMk/>
            <pc:sldMk cId="2052016366" sldId="266"/>
            <ac:spMk id="14" creationId="{78726A1C-0ECF-3680-744B-C425277E13EA}"/>
          </ac:spMkLst>
        </pc:spChg>
      </pc:sldChg>
      <pc:sldChg chg="delSp modSp add del mod">
        <pc:chgData name="Narcis Dan" userId="5819d0281bb12137" providerId="LiveId" clId="{C1C16134-0294-4C54-8276-9169FE791E8C}" dt="2023-03-23T20:59:28.602" v="1335" actId="2696"/>
        <pc:sldMkLst>
          <pc:docMk/>
          <pc:sldMk cId="3189391816" sldId="266"/>
        </pc:sldMkLst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2" creationId="{DA783ECC-A4F6-1253-A381-4AB8D367E8AA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3" creationId="{181C8265-9C20-A521-FE1F-BFE15E86E55F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4" creationId="{C9A1D2CE-0319-1D61-7F42-4DCE5CDC57B7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8" creationId="{613066CC-5553-0A42-D105-DE3BB761B897}"/>
          </ac:spMkLst>
        </pc:spChg>
        <pc:spChg chg="mod">
          <ac:chgData name="Narcis Dan" userId="5819d0281bb12137" providerId="LiveId" clId="{C1C16134-0294-4C54-8276-9169FE791E8C}" dt="2023-03-23T20:59:22.288" v="1334" actId="20577"/>
          <ac:spMkLst>
            <pc:docMk/>
            <pc:sldMk cId="3189391816" sldId="266"/>
            <ac:spMk id="11" creationId="{22101EB6-0DFF-320F-3634-3AE2422C204F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16" creationId="{EC0E8F13-15F8-5C3D-3A51-738E077B3ED7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24" creationId="{8656BE09-CB6A-4930-3B97-0C18224A45DF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25" creationId="{DF05382E-3EA1-A9F9-BB9A-2DBCD2F05C20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27" creationId="{B7E54DEA-1CC3-8886-2323-58AE26EB3282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28" creationId="{887C714E-B01D-2EA8-C09D-855DB589598A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30" creationId="{0A699D14-9E9B-90B1-040F-6A7381500AEE}"/>
          </ac:spMkLst>
        </pc:spChg>
        <pc:spChg chg="del">
          <ac:chgData name="Narcis Dan" userId="5819d0281bb12137" providerId="LiveId" clId="{C1C16134-0294-4C54-8276-9169FE791E8C}" dt="2023-03-23T20:59:02.867" v="1299" actId="478"/>
          <ac:spMkLst>
            <pc:docMk/>
            <pc:sldMk cId="3189391816" sldId="266"/>
            <ac:spMk id="31" creationId="{A01E62ED-108F-37F6-947F-22A335269455}"/>
          </ac:spMkLst>
        </pc:spChg>
        <pc:picChg chg="del">
          <ac:chgData name="Narcis Dan" userId="5819d0281bb12137" providerId="LiveId" clId="{C1C16134-0294-4C54-8276-9169FE791E8C}" dt="2023-03-23T20:59:02.867" v="1299" actId="478"/>
          <ac:picMkLst>
            <pc:docMk/>
            <pc:sldMk cId="3189391816" sldId="266"/>
            <ac:picMk id="7" creationId="{FF2B2E09-1D3D-CA14-E9F8-D900DBBBEF59}"/>
          </ac:picMkLst>
        </pc:picChg>
        <pc:picChg chg="del">
          <ac:chgData name="Narcis Dan" userId="5819d0281bb12137" providerId="LiveId" clId="{C1C16134-0294-4C54-8276-9169FE791E8C}" dt="2023-03-23T20:59:02.867" v="1299" actId="478"/>
          <ac:picMkLst>
            <pc:docMk/>
            <pc:sldMk cId="3189391816" sldId="266"/>
            <ac:picMk id="19" creationId="{5878676E-D7F6-9648-A9DF-915A3E687A08}"/>
          </ac:picMkLst>
        </pc:picChg>
        <pc:picChg chg="del">
          <ac:chgData name="Narcis Dan" userId="5819d0281bb12137" providerId="LiveId" clId="{C1C16134-0294-4C54-8276-9169FE791E8C}" dt="2023-03-23T20:59:02.867" v="1299" actId="478"/>
          <ac:picMkLst>
            <pc:docMk/>
            <pc:sldMk cId="3189391816" sldId="266"/>
            <ac:picMk id="26" creationId="{4F931B3C-C460-ADD0-61EF-19EAE150CB90}"/>
          </ac:picMkLst>
        </pc:picChg>
        <pc:picChg chg="del">
          <ac:chgData name="Narcis Dan" userId="5819d0281bb12137" providerId="LiveId" clId="{C1C16134-0294-4C54-8276-9169FE791E8C}" dt="2023-03-23T20:59:02.867" v="1299" actId="478"/>
          <ac:picMkLst>
            <pc:docMk/>
            <pc:sldMk cId="3189391816" sldId="266"/>
            <ac:picMk id="29" creationId="{7B30EE4C-6E3E-50AD-6846-2AB41183776B}"/>
          </ac:picMkLst>
        </pc:picChg>
      </pc:sldChg>
      <pc:sldChg chg="delSp modSp add del mod">
        <pc:chgData name="Narcis Dan" userId="5819d0281bb12137" providerId="LiveId" clId="{C1C16134-0294-4C54-8276-9169FE791E8C}" dt="2023-03-23T21:15:53.243" v="2206" actId="2696"/>
        <pc:sldMkLst>
          <pc:docMk/>
          <pc:sldMk cId="1121827587" sldId="267"/>
        </pc:sldMkLst>
        <pc:spChg chg="mod">
          <ac:chgData name="Narcis Dan" userId="5819d0281bb12137" providerId="LiveId" clId="{C1C16134-0294-4C54-8276-9169FE791E8C}" dt="2023-03-23T21:05:48.159" v="2112" actId="20577"/>
          <ac:spMkLst>
            <pc:docMk/>
            <pc:sldMk cId="1121827587" sldId="267"/>
            <ac:spMk id="11" creationId="{22101EB6-0DFF-320F-3634-3AE2422C204F}"/>
          </ac:spMkLst>
        </pc:spChg>
        <pc:spChg chg="del">
          <ac:chgData name="Narcis Dan" userId="5819d0281bb12137" providerId="LiveId" clId="{C1C16134-0294-4C54-8276-9169FE791E8C}" dt="2023-03-23T21:05:44.195" v="2108" actId="21"/>
          <ac:spMkLst>
            <pc:docMk/>
            <pc:sldMk cId="1121827587" sldId="267"/>
            <ac:spMk id="14" creationId="{78726A1C-0ECF-3680-744B-C425277E13EA}"/>
          </ac:spMkLst>
        </pc:spChg>
      </pc:sldChg>
      <pc:sldChg chg="addSp delSp modSp add mod ord">
        <pc:chgData name="Narcis Dan" userId="5819d0281bb12137" providerId="LiveId" clId="{C1C16134-0294-4C54-8276-9169FE791E8C}" dt="2023-04-06T12:57:22.556" v="4985" actId="20577"/>
        <pc:sldMkLst>
          <pc:docMk/>
          <pc:sldMk cId="3970493964" sldId="267"/>
        </pc:sldMkLst>
        <pc:spChg chg="add del mod">
          <ac:chgData name="Narcis Dan" userId="5819d0281bb12137" providerId="LiveId" clId="{C1C16134-0294-4C54-8276-9169FE791E8C}" dt="2023-04-04T11:03:28.945" v="4404" actId="478"/>
          <ac:spMkLst>
            <pc:docMk/>
            <pc:sldMk cId="3970493964" sldId="267"/>
            <ac:spMk id="5" creationId="{B4199484-6179-0491-51AC-08CFB5DD5E27}"/>
          </ac:spMkLst>
        </pc:spChg>
        <pc:spChg chg="mod">
          <ac:chgData name="Narcis Dan" userId="5819d0281bb12137" providerId="LiveId" clId="{C1C16134-0294-4C54-8276-9169FE791E8C}" dt="2023-03-23T21:30:17.489" v="2519" actId="20577"/>
          <ac:spMkLst>
            <pc:docMk/>
            <pc:sldMk cId="3970493964" sldId="267"/>
            <ac:spMk id="11" creationId="{22101EB6-0DFF-320F-3634-3AE2422C204F}"/>
          </ac:spMkLst>
        </pc:spChg>
        <pc:spChg chg="add mod">
          <ac:chgData name="Narcis Dan" userId="5819d0281bb12137" providerId="LiveId" clId="{C1C16134-0294-4C54-8276-9169FE791E8C}" dt="2023-04-06T12:56:28.780" v="4965" actId="20577"/>
          <ac:spMkLst>
            <pc:docMk/>
            <pc:sldMk cId="3970493964" sldId="267"/>
            <ac:spMk id="12" creationId="{4DF4FF82-6FEF-1DE1-01E8-5DE80840781A}"/>
          </ac:spMkLst>
        </pc:spChg>
        <pc:spChg chg="add mod">
          <ac:chgData name="Narcis Dan" userId="5819d0281bb12137" providerId="LiveId" clId="{C1C16134-0294-4C54-8276-9169FE791E8C}" dt="2023-04-04T11:04:41.641" v="4433" actId="1076"/>
          <ac:spMkLst>
            <pc:docMk/>
            <pc:sldMk cId="3970493964" sldId="267"/>
            <ac:spMk id="15" creationId="{318DBA35-9D1A-5D39-314F-C186610E46B3}"/>
          </ac:spMkLst>
        </pc:spChg>
        <pc:spChg chg="add mod">
          <ac:chgData name="Narcis Dan" userId="5819d0281bb12137" providerId="LiveId" clId="{C1C16134-0294-4C54-8276-9169FE791E8C}" dt="2023-04-04T11:10:14.812" v="4511" actId="1076"/>
          <ac:spMkLst>
            <pc:docMk/>
            <pc:sldMk cId="3970493964" sldId="267"/>
            <ac:spMk id="18" creationId="{23CBFD4F-45C3-74D3-DC3D-A11D9B7421C4}"/>
          </ac:spMkLst>
        </pc:spChg>
        <pc:spChg chg="add mod">
          <ac:chgData name="Narcis Dan" userId="5819d0281bb12137" providerId="LiveId" clId="{C1C16134-0294-4C54-8276-9169FE791E8C}" dt="2023-04-06T12:56:40.386" v="4970" actId="20577"/>
          <ac:spMkLst>
            <pc:docMk/>
            <pc:sldMk cId="3970493964" sldId="267"/>
            <ac:spMk id="19" creationId="{8B9FBF2A-F4C0-2CE7-A72F-51603ACBD9EA}"/>
          </ac:spMkLst>
        </pc:spChg>
        <pc:spChg chg="add mod">
          <ac:chgData name="Narcis Dan" userId="5819d0281bb12137" providerId="LiveId" clId="{C1C16134-0294-4C54-8276-9169FE791E8C}" dt="2023-04-06T12:56:49.101" v="4975" actId="20577"/>
          <ac:spMkLst>
            <pc:docMk/>
            <pc:sldMk cId="3970493964" sldId="267"/>
            <ac:spMk id="20" creationId="{11C2460D-C6D3-1F83-DC99-11CB58B4F958}"/>
          </ac:spMkLst>
        </pc:spChg>
        <pc:spChg chg="add mod">
          <ac:chgData name="Narcis Dan" userId="5819d0281bb12137" providerId="LiveId" clId="{C1C16134-0294-4C54-8276-9169FE791E8C}" dt="2023-04-06T12:56:54.377" v="4977" actId="20577"/>
          <ac:spMkLst>
            <pc:docMk/>
            <pc:sldMk cId="3970493964" sldId="267"/>
            <ac:spMk id="21" creationId="{5F9862FD-0AA9-0B81-7B43-3865280484A7}"/>
          </ac:spMkLst>
        </pc:spChg>
        <pc:spChg chg="add mod">
          <ac:chgData name="Narcis Dan" userId="5819d0281bb12137" providerId="LiveId" clId="{C1C16134-0294-4C54-8276-9169FE791E8C}" dt="2023-04-06T12:57:01.794" v="4979" actId="20577"/>
          <ac:spMkLst>
            <pc:docMk/>
            <pc:sldMk cId="3970493964" sldId="267"/>
            <ac:spMk id="23" creationId="{99D1EA38-C145-9337-5D9E-D726222C72E4}"/>
          </ac:spMkLst>
        </pc:spChg>
        <pc:spChg chg="add mod">
          <ac:chgData name="Narcis Dan" userId="5819d0281bb12137" providerId="LiveId" clId="{C1C16134-0294-4C54-8276-9169FE791E8C}" dt="2023-04-06T12:57:12.209" v="4981" actId="20577"/>
          <ac:spMkLst>
            <pc:docMk/>
            <pc:sldMk cId="3970493964" sldId="267"/>
            <ac:spMk id="26" creationId="{E611A0D5-750A-50DE-1AF4-FC2CE063BDBF}"/>
          </ac:spMkLst>
        </pc:spChg>
        <pc:spChg chg="del">
          <ac:chgData name="Narcis Dan" userId="5819d0281bb12137" providerId="LiveId" clId="{C1C16134-0294-4C54-8276-9169FE791E8C}" dt="2023-03-23T21:16:22.713" v="2256" actId="21"/>
          <ac:spMkLst>
            <pc:docMk/>
            <pc:sldMk cId="3970493964" sldId="267"/>
            <ac:spMk id="32" creationId="{47167E05-7709-B1D5-579B-1A7D0DD7B3AD}"/>
          </ac:spMkLst>
        </pc:spChg>
        <pc:spChg chg="add mod">
          <ac:chgData name="Narcis Dan" userId="5819d0281bb12137" providerId="LiveId" clId="{C1C16134-0294-4C54-8276-9169FE791E8C}" dt="2023-04-06T12:57:17.589" v="4983" actId="20577"/>
          <ac:spMkLst>
            <pc:docMk/>
            <pc:sldMk cId="3970493964" sldId="267"/>
            <ac:spMk id="32" creationId="{A8683D6B-E9D9-9790-927D-2A3045E2EB9E}"/>
          </ac:spMkLst>
        </pc:spChg>
        <pc:spChg chg="add mod">
          <ac:chgData name="Narcis Dan" userId="5819d0281bb12137" providerId="LiveId" clId="{C1C16134-0294-4C54-8276-9169FE791E8C}" dt="2023-04-06T12:57:22.556" v="4985" actId="20577"/>
          <ac:spMkLst>
            <pc:docMk/>
            <pc:sldMk cId="3970493964" sldId="267"/>
            <ac:spMk id="33" creationId="{458388D2-1297-A4C7-E4DD-E3BC747762FA}"/>
          </ac:spMkLst>
        </pc:spChg>
        <pc:spChg chg="ord">
          <ac:chgData name="Narcis Dan" userId="5819d0281bb12137" providerId="LiveId" clId="{C1C16134-0294-4C54-8276-9169FE791E8C}" dt="2023-03-23T21:19:34.885" v="2291" actId="166"/>
          <ac:spMkLst>
            <pc:docMk/>
            <pc:sldMk cId="3970493964" sldId="267"/>
            <ac:spMk id="34" creationId="{77616E3D-46A6-6E7E-7DFE-9675A59BCA7A}"/>
          </ac:spMkLst>
        </pc:spChg>
        <pc:spChg chg="add mod">
          <ac:chgData name="Narcis Dan" userId="5819d0281bb12137" providerId="LiveId" clId="{C1C16134-0294-4C54-8276-9169FE791E8C}" dt="2023-03-23T21:20:24.671" v="2299" actId="207"/>
          <ac:spMkLst>
            <pc:docMk/>
            <pc:sldMk cId="3970493964" sldId="267"/>
            <ac:spMk id="37" creationId="{F96D4A20-6567-43FA-8092-A7E73977A1BD}"/>
          </ac:spMkLst>
        </pc:spChg>
        <pc:spChg chg="add mod">
          <ac:chgData name="Narcis Dan" userId="5819d0281bb12137" providerId="LiveId" clId="{C1C16134-0294-4C54-8276-9169FE791E8C}" dt="2023-03-23T21:21:42.965" v="2313" actId="207"/>
          <ac:spMkLst>
            <pc:docMk/>
            <pc:sldMk cId="3970493964" sldId="267"/>
            <ac:spMk id="45" creationId="{0143404E-F43F-FC5A-F317-498A984EAD00}"/>
          </ac:spMkLst>
        </pc:spChg>
        <pc:spChg chg="add mod">
          <ac:chgData name="Narcis Dan" userId="5819d0281bb12137" providerId="LiveId" clId="{C1C16134-0294-4C54-8276-9169FE791E8C}" dt="2023-03-23T21:23:09.734" v="2325" actId="208"/>
          <ac:spMkLst>
            <pc:docMk/>
            <pc:sldMk cId="3970493964" sldId="267"/>
            <ac:spMk id="46" creationId="{01442253-D344-BAF5-9852-77062533286E}"/>
          </ac:spMkLst>
        </pc:spChg>
        <pc:spChg chg="add mod">
          <ac:chgData name="Narcis Dan" userId="5819d0281bb12137" providerId="LiveId" clId="{C1C16134-0294-4C54-8276-9169FE791E8C}" dt="2023-03-23T21:25:00.214" v="2341" actId="1076"/>
          <ac:spMkLst>
            <pc:docMk/>
            <pc:sldMk cId="3970493964" sldId="267"/>
            <ac:spMk id="47" creationId="{D27FC0D5-514B-3042-0382-C42A4F455F4F}"/>
          </ac:spMkLst>
        </pc:spChg>
        <pc:spChg chg="add mod">
          <ac:chgData name="Narcis Dan" userId="5819d0281bb12137" providerId="LiveId" clId="{C1C16134-0294-4C54-8276-9169FE791E8C}" dt="2023-03-23T21:25:29.982" v="2351" actId="207"/>
          <ac:spMkLst>
            <pc:docMk/>
            <pc:sldMk cId="3970493964" sldId="267"/>
            <ac:spMk id="48" creationId="{7797DE78-EF46-8F69-2B2E-C269C2CC7510}"/>
          </ac:spMkLst>
        </pc:spChg>
        <pc:spChg chg="add mod">
          <ac:chgData name="Narcis Dan" userId="5819d0281bb12137" providerId="LiveId" clId="{C1C16134-0294-4C54-8276-9169FE791E8C}" dt="2023-03-23T21:26:25.282" v="2362" actId="207"/>
          <ac:spMkLst>
            <pc:docMk/>
            <pc:sldMk cId="3970493964" sldId="267"/>
            <ac:spMk id="49" creationId="{E762CE0E-4306-E6F4-B194-BC7410F94D1B}"/>
          </ac:spMkLst>
        </pc:spChg>
        <pc:grpChg chg="mod ord">
          <ac:chgData name="Narcis Dan" userId="5819d0281bb12137" providerId="LiveId" clId="{C1C16134-0294-4C54-8276-9169FE791E8C}" dt="2023-03-23T21:19:45.814" v="2293" actId="166"/>
          <ac:grpSpMkLst>
            <pc:docMk/>
            <pc:sldMk cId="3970493964" sldId="267"/>
            <ac:grpSpMk id="40" creationId="{9CCCD7D5-9547-A43E-D1F0-D3F9B49720E3}"/>
          </ac:grpSpMkLst>
        </pc:grpChg>
        <pc:grpChg chg="mod ord">
          <ac:chgData name="Narcis Dan" userId="5819d0281bb12137" providerId="LiveId" clId="{C1C16134-0294-4C54-8276-9169FE791E8C}" dt="2023-03-23T21:19:39.937" v="2292" actId="166"/>
          <ac:grpSpMkLst>
            <pc:docMk/>
            <pc:sldMk cId="3970493964" sldId="267"/>
            <ac:grpSpMk id="41" creationId="{75AFB797-9F95-A9F3-C338-96471FE1A956}"/>
          </ac:grpSpMkLst>
        </pc:grpChg>
        <pc:grpChg chg="mod ord">
          <ac:chgData name="Narcis Dan" userId="5819d0281bb12137" providerId="LiveId" clId="{C1C16134-0294-4C54-8276-9169FE791E8C}" dt="2023-03-23T21:24:12.921" v="2337" actId="166"/>
          <ac:grpSpMkLst>
            <pc:docMk/>
            <pc:sldMk cId="3970493964" sldId="267"/>
            <ac:grpSpMk id="42" creationId="{8C063ED3-1078-B982-25D6-B8E03FCC5AE5}"/>
          </ac:grpSpMkLst>
        </pc:grpChg>
        <pc:grpChg chg="mod ord">
          <ac:chgData name="Narcis Dan" userId="5819d0281bb12137" providerId="LiveId" clId="{C1C16134-0294-4C54-8276-9169FE791E8C}" dt="2023-03-23T21:23:18.625" v="2326" actId="166"/>
          <ac:grpSpMkLst>
            <pc:docMk/>
            <pc:sldMk cId="3970493964" sldId="267"/>
            <ac:grpSpMk id="43" creationId="{E84320C2-0901-7751-0C67-91FFE59D7716}"/>
          </ac:grpSpMkLst>
        </pc:grpChg>
        <pc:grpChg chg="mod ord">
          <ac:chgData name="Narcis Dan" userId="5819d0281bb12137" providerId="LiveId" clId="{C1C16134-0294-4C54-8276-9169FE791E8C}" dt="2023-03-23T21:25:38.369" v="2352" actId="166"/>
          <ac:grpSpMkLst>
            <pc:docMk/>
            <pc:sldMk cId="3970493964" sldId="267"/>
            <ac:grpSpMk id="44" creationId="{B08EE056-98D7-45C1-C381-D8999BEC4A60}"/>
          </ac:grpSpMkLst>
        </pc:grpChg>
        <pc:picChg chg="mod">
          <ac:chgData name="Narcis Dan" userId="5819d0281bb12137" providerId="LiveId" clId="{C1C16134-0294-4C54-8276-9169FE791E8C}" dt="2023-04-04T11:13:31.468" v="4685" actId="1076"/>
          <ac:picMkLst>
            <pc:docMk/>
            <pc:sldMk cId="3970493964" sldId="267"/>
            <ac:picMk id="6" creationId="{C5A8F4B2-A666-8639-E895-264A1B424EC6}"/>
          </ac:picMkLst>
        </pc:picChg>
        <pc:cxnChg chg="add mod">
          <ac:chgData name="Narcis Dan" userId="5819d0281bb12137" providerId="LiveId" clId="{C1C16134-0294-4C54-8276-9169FE791E8C}" dt="2023-03-23T21:17:30.132" v="2271" actId="208"/>
          <ac:cxnSpMkLst>
            <pc:docMk/>
            <pc:sldMk cId="3970493964" sldId="267"/>
            <ac:cxnSpMk id="7" creationId="{E8B513AF-08FB-A575-1EC4-229B86CDD06F}"/>
          </ac:cxnSpMkLst>
        </pc:cxnChg>
        <pc:cxnChg chg="add mod">
          <ac:chgData name="Narcis Dan" userId="5819d0281bb12137" providerId="LiveId" clId="{C1C16134-0294-4C54-8276-9169FE791E8C}" dt="2023-03-23T21:18:22.048" v="2280" actId="14100"/>
          <ac:cxnSpMkLst>
            <pc:docMk/>
            <pc:sldMk cId="3970493964" sldId="267"/>
            <ac:cxnSpMk id="14" creationId="{1A0C9CF4-B516-E541-2675-B671A136546B}"/>
          </ac:cxnSpMkLst>
        </pc:cxnChg>
        <pc:cxnChg chg="add mod">
          <ac:chgData name="Narcis Dan" userId="5819d0281bb12137" providerId="LiveId" clId="{C1C16134-0294-4C54-8276-9169FE791E8C}" dt="2023-03-23T21:18:05.204" v="2277" actId="208"/>
          <ac:cxnSpMkLst>
            <pc:docMk/>
            <pc:sldMk cId="3970493964" sldId="267"/>
            <ac:cxnSpMk id="17" creationId="{13E51870-0A8A-DDE6-7A1A-7995BD5D933B}"/>
          </ac:cxnSpMkLst>
        </pc:cxnChg>
        <pc:cxnChg chg="add del">
          <ac:chgData name="Narcis Dan" userId="5819d0281bb12137" providerId="LiveId" clId="{C1C16134-0294-4C54-8276-9169FE791E8C}" dt="2023-03-23T21:18:15.249" v="2279" actId="11529"/>
          <ac:cxnSpMkLst>
            <pc:docMk/>
            <pc:sldMk cId="3970493964" sldId="267"/>
            <ac:cxnSpMk id="19" creationId="{25022AD8-3829-92A9-F28B-F9D3C8221A9D}"/>
          </ac:cxnSpMkLst>
        </pc:cxnChg>
        <pc:cxnChg chg="add mod">
          <ac:chgData name="Narcis Dan" userId="5819d0281bb12137" providerId="LiveId" clId="{C1C16134-0294-4C54-8276-9169FE791E8C}" dt="2023-03-23T21:18:47.478" v="2283" actId="14100"/>
          <ac:cxnSpMkLst>
            <pc:docMk/>
            <pc:sldMk cId="3970493964" sldId="267"/>
            <ac:cxnSpMk id="22" creationId="{2DCA1691-C961-CC6E-1F60-07198C8BF83A}"/>
          </ac:cxnSpMkLst>
        </pc:cxnChg>
        <pc:cxnChg chg="add mod">
          <ac:chgData name="Narcis Dan" userId="5819d0281bb12137" providerId="LiveId" clId="{C1C16134-0294-4C54-8276-9169FE791E8C}" dt="2023-03-23T21:19:17.013" v="2287" actId="14100"/>
          <ac:cxnSpMkLst>
            <pc:docMk/>
            <pc:sldMk cId="3970493964" sldId="267"/>
            <ac:cxnSpMk id="29" creationId="{ABBBD23C-BF30-994D-F638-708438A94ABF}"/>
          </ac:cxnSpMkLst>
        </pc:cxnChg>
      </pc:sldChg>
      <pc:sldChg chg="modSp add mod ord">
        <pc:chgData name="Narcis Dan" userId="5819d0281bb12137" providerId="LiveId" clId="{C1C16134-0294-4C54-8276-9169FE791E8C}" dt="2023-04-06T12:59:12.783" v="5019" actId="20577"/>
        <pc:sldMkLst>
          <pc:docMk/>
          <pc:sldMk cId="1973205821" sldId="268"/>
        </pc:sldMkLst>
        <pc:spChg chg="mod">
          <ac:chgData name="Narcis Dan" userId="5819d0281bb12137" providerId="LiveId" clId="{C1C16134-0294-4C54-8276-9169FE791E8C}" dt="2023-04-06T12:57:31.443" v="4987" actId="20577"/>
          <ac:spMkLst>
            <pc:docMk/>
            <pc:sldMk cId="1973205821" sldId="268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2:59:12.783" v="5019" actId="20577"/>
          <ac:spMkLst>
            <pc:docMk/>
            <pc:sldMk cId="1973205821" sldId="268"/>
            <ac:spMk id="14" creationId="{78726A1C-0ECF-3680-744B-C425277E13EA}"/>
          </ac:spMkLst>
        </pc:spChg>
        <pc:picChg chg="mod">
          <ac:chgData name="Narcis Dan" userId="5819d0281bb12137" providerId="LiveId" clId="{C1C16134-0294-4C54-8276-9169FE791E8C}" dt="2023-03-23T21:32:25.626" v="2607" actId="1076"/>
          <ac:picMkLst>
            <pc:docMk/>
            <pc:sldMk cId="1973205821" sldId="268"/>
            <ac:picMk id="6" creationId="{C5A8F4B2-A666-8639-E895-264A1B424EC6}"/>
          </ac:picMkLst>
        </pc:picChg>
      </pc:sldChg>
      <pc:sldChg chg="addSp delSp modSp add mod ord">
        <pc:chgData name="Narcis Dan" userId="5819d0281bb12137" providerId="LiveId" clId="{C1C16134-0294-4C54-8276-9169FE791E8C}" dt="2023-04-06T13:01:48.410" v="5042" actId="1076"/>
        <pc:sldMkLst>
          <pc:docMk/>
          <pc:sldMk cId="135483008" sldId="269"/>
        </pc:sldMkLst>
        <pc:spChg chg="mod">
          <ac:chgData name="Narcis Dan" userId="5819d0281bb12137" providerId="LiveId" clId="{C1C16134-0294-4C54-8276-9169FE791E8C}" dt="2023-03-23T21:38:33.781" v="2866" actId="1076"/>
          <ac:spMkLst>
            <pc:docMk/>
            <pc:sldMk cId="135483008" sldId="269"/>
            <ac:spMk id="2" creationId="{DA783ECC-A4F6-1253-A381-4AB8D367E8AA}"/>
          </ac:spMkLst>
        </pc:spChg>
        <pc:spChg chg="mod">
          <ac:chgData name="Narcis Dan" userId="5819d0281bb12137" providerId="LiveId" clId="{C1C16134-0294-4C54-8276-9169FE791E8C}" dt="2023-03-23T21:42:59.695" v="2950" actId="1076"/>
          <ac:spMkLst>
            <pc:docMk/>
            <pc:sldMk cId="135483008" sldId="269"/>
            <ac:spMk id="3" creationId="{181C8265-9C20-A521-FE1F-BFE15E86E55F}"/>
          </ac:spMkLst>
        </pc:spChg>
        <pc:spChg chg="mod">
          <ac:chgData name="Narcis Dan" userId="5819d0281bb12137" providerId="LiveId" clId="{C1C16134-0294-4C54-8276-9169FE791E8C}" dt="2023-03-23T21:43:41.277" v="2975"/>
          <ac:spMkLst>
            <pc:docMk/>
            <pc:sldMk cId="135483008" sldId="269"/>
            <ac:spMk id="4" creationId="{C9A1D2CE-0319-1D61-7F42-4DCE5CDC57B7}"/>
          </ac:spMkLst>
        </pc:spChg>
        <pc:spChg chg="mod">
          <ac:chgData name="Narcis Dan" userId="5819d0281bb12137" providerId="LiveId" clId="{C1C16134-0294-4C54-8276-9169FE791E8C}" dt="2023-03-23T21:42:28.890" v="2919" actId="20577"/>
          <ac:spMkLst>
            <pc:docMk/>
            <pc:sldMk cId="135483008" sldId="269"/>
            <ac:spMk id="8" creationId="{613066CC-5553-0A42-D105-DE3BB761B897}"/>
          </ac:spMkLst>
        </pc:spChg>
        <pc:spChg chg="mod">
          <ac:chgData name="Narcis Dan" userId="5819d0281bb12137" providerId="LiveId" clId="{C1C16134-0294-4C54-8276-9169FE791E8C}" dt="2023-03-23T21:36:44.218" v="2844" actId="1076"/>
          <ac:spMkLst>
            <pc:docMk/>
            <pc:sldMk cId="135483008" sldId="269"/>
            <ac:spMk id="9" creationId="{89294477-95AF-3B5C-AC67-1A35D527FB69}"/>
          </ac:spMkLst>
        </pc:spChg>
        <pc:spChg chg="del mod">
          <ac:chgData name="Narcis Dan" userId="5819d0281bb12137" providerId="LiveId" clId="{C1C16134-0294-4C54-8276-9169FE791E8C}" dt="2023-03-23T21:36:54.768" v="2846" actId="21"/>
          <ac:spMkLst>
            <pc:docMk/>
            <pc:sldMk cId="135483008" sldId="269"/>
            <ac:spMk id="11" creationId="{22101EB6-0DFF-320F-3634-3AE2422C204F}"/>
          </ac:spMkLst>
        </pc:spChg>
        <pc:spChg chg="add del">
          <ac:chgData name="Narcis Dan" userId="5819d0281bb12137" providerId="LiveId" clId="{C1C16134-0294-4C54-8276-9169FE791E8C}" dt="2023-03-23T21:39:43.661" v="2876" actId="11529"/>
          <ac:spMkLst>
            <pc:docMk/>
            <pc:sldMk cId="135483008" sldId="269"/>
            <ac:spMk id="12" creationId="{BC0A1246-9209-63FC-0BDE-FC59891E3284}"/>
          </ac:spMkLst>
        </pc:spChg>
        <pc:spChg chg="add mod">
          <ac:chgData name="Narcis Dan" userId="5819d0281bb12137" providerId="LiveId" clId="{C1C16134-0294-4C54-8276-9169FE791E8C}" dt="2023-04-04T11:15:48.923" v="4707" actId="1076"/>
          <ac:spMkLst>
            <pc:docMk/>
            <pc:sldMk cId="135483008" sldId="269"/>
            <ac:spMk id="14" creationId="{1A478128-8E3D-8233-48BC-B1BBCDFC5210}"/>
          </ac:spMkLst>
        </pc:spChg>
        <pc:spChg chg="add mod">
          <ac:chgData name="Narcis Dan" userId="5819d0281bb12137" providerId="LiveId" clId="{C1C16134-0294-4C54-8276-9169FE791E8C}" dt="2023-04-06T13:00:11.850" v="5030" actId="20577"/>
          <ac:spMkLst>
            <pc:docMk/>
            <pc:sldMk cId="135483008" sldId="269"/>
            <ac:spMk id="15" creationId="{EA9844C0-E7E5-F52F-CBD4-070BF5157B9A}"/>
          </ac:spMkLst>
        </pc:spChg>
        <pc:spChg chg="mod">
          <ac:chgData name="Narcis Dan" userId="5819d0281bb12137" providerId="LiveId" clId="{C1C16134-0294-4C54-8276-9169FE791E8C}" dt="2023-03-23T21:43:35.130" v="2974"/>
          <ac:spMkLst>
            <pc:docMk/>
            <pc:sldMk cId="135483008" sldId="269"/>
            <ac:spMk id="16" creationId="{EC0E8F13-15F8-5C3D-3A51-738E077B3ED7}"/>
          </ac:spMkLst>
        </pc:spChg>
        <pc:spChg chg="add mod">
          <ac:chgData name="Narcis Dan" userId="5819d0281bb12137" providerId="LiveId" clId="{C1C16134-0294-4C54-8276-9169FE791E8C}" dt="2023-04-04T11:17:47.433" v="4818" actId="1076"/>
          <ac:spMkLst>
            <pc:docMk/>
            <pc:sldMk cId="135483008" sldId="269"/>
            <ac:spMk id="18" creationId="{E332E24E-EE17-C562-A7E0-5635E1FC38F8}"/>
          </ac:spMkLst>
        </pc:spChg>
        <pc:spChg chg="add mod">
          <ac:chgData name="Narcis Dan" userId="5819d0281bb12137" providerId="LiveId" clId="{C1C16134-0294-4C54-8276-9169FE791E8C}" dt="2023-04-06T13:00:16.935" v="5032" actId="20577"/>
          <ac:spMkLst>
            <pc:docMk/>
            <pc:sldMk cId="135483008" sldId="269"/>
            <ac:spMk id="19" creationId="{5157E518-91FE-D922-1318-1B5F2ED5E46C}"/>
          </ac:spMkLst>
        </pc:spChg>
        <pc:spChg chg="add mod">
          <ac:chgData name="Narcis Dan" userId="5819d0281bb12137" providerId="LiveId" clId="{C1C16134-0294-4C54-8276-9169FE791E8C}" dt="2023-04-06T12:59:41.700" v="5021"/>
          <ac:spMkLst>
            <pc:docMk/>
            <pc:sldMk cId="135483008" sldId="269"/>
            <ac:spMk id="20" creationId="{88B82C49-8B04-F86B-AD17-0CF46D8BA181}"/>
          </ac:spMkLst>
        </pc:spChg>
        <pc:spChg chg="add mod">
          <ac:chgData name="Narcis Dan" userId="5819d0281bb12137" providerId="LiveId" clId="{C1C16134-0294-4C54-8276-9169FE791E8C}" dt="2023-04-06T13:00:50.157" v="5036" actId="1076"/>
          <ac:spMkLst>
            <pc:docMk/>
            <pc:sldMk cId="135483008" sldId="269"/>
            <ac:spMk id="21" creationId="{74102A53-90C7-6C44-57C1-D09CD59DE11B}"/>
          </ac:spMkLst>
        </pc:spChg>
        <pc:spChg chg="add mod">
          <ac:chgData name="Narcis Dan" userId="5819d0281bb12137" providerId="LiveId" clId="{C1C16134-0294-4C54-8276-9169FE791E8C}" dt="2023-04-06T13:01:48.410" v="5042" actId="1076"/>
          <ac:spMkLst>
            <pc:docMk/>
            <pc:sldMk cId="135483008" sldId="269"/>
            <ac:spMk id="22" creationId="{77A6FD45-0543-B257-6614-196EB1656849}"/>
          </ac:spMkLst>
        </pc:spChg>
        <pc:spChg chg="mod">
          <ac:chgData name="Narcis Dan" userId="5819d0281bb12137" providerId="LiveId" clId="{C1C16134-0294-4C54-8276-9169FE791E8C}" dt="2023-03-23T21:43:20.142" v="2971" actId="1076"/>
          <ac:spMkLst>
            <pc:docMk/>
            <pc:sldMk cId="135483008" sldId="269"/>
            <ac:spMk id="24" creationId="{8656BE09-CB6A-4930-3B97-0C18224A45DF}"/>
          </ac:spMkLst>
        </pc:spChg>
        <pc:spChg chg="mod">
          <ac:chgData name="Narcis Dan" userId="5819d0281bb12137" providerId="LiveId" clId="{C1C16134-0294-4C54-8276-9169FE791E8C}" dt="2023-03-23T21:44:01.802" v="3004" actId="20577"/>
          <ac:spMkLst>
            <pc:docMk/>
            <pc:sldMk cId="135483008" sldId="269"/>
            <ac:spMk id="25" creationId="{DF05382E-3EA1-A9F9-BB9A-2DBCD2F05C20}"/>
          </ac:spMkLst>
        </pc:spChg>
        <pc:spChg chg="add del mod">
          <ac:chgData name="Narcis Dan" userId="5819d0281bb12137" providerId="LiveId" clId="{C1C16134-0294-4C54-8276-9169FE791E8C}" dt="2023-03-23T21:43:29.837" v="2973"/>
          <ac:spMkLst>
            <pc:docMk/>
            <pc:sldMk cId="135483008" sldId="269"/>
            <ac:spMk id="35" creationId="{AAB3A854-3F51-EBE5-5284-DDC8C2109183}"/>
          </ac:spMkLst>
        </pc:spChg>
        <pc:spChg chg="add del">
          <ac:chgData name="Narcis Dan" userId="5819d0281bb12137" providerId="LiveId" clId="{C1C16134-0294-4C54-8276-9169FE791E8C}" dt="2023-03-23T21:38:12.633" v="2862" actId="21"/>
          <ac:spMkLst>
            <pc:docMk/>
            <pc:sldMk cId="135483008" sldId="269"/>
            <ac:spMk id="36" creationId="{759E0DA7-64B8-E639-8E65-947FD71B17DD}"/>
          </ac:spMkLst>
        </pc:spChg>
        <pc:spChg chg="add del mod">
          <ac:chgData name="Narcis Dan" userId="5819d0281bb12137" providerId="LiveId" clId="{C1C16134-0294-4C54-8276-9169FE791E8C}" dt="2023-03-23T21:42:16.783" v="2910" actId="1076"/>
          <ac:spMkLst>
            <pc:docMk/>
            <pc:sldMk cId="135483008" sldId="269"/>
            <ac:spMk id="37" creationId="{F96D4A20-6567-43FA-8092-A7E73977A1BD}"/>
          </ac:spMkLst>
        </pc:spChg>
        <pc:spChg chg="add del mod">
          <ac:chgData name="Narcis Dan" userId="5819d0281bb12137" providerId="LiveId" clId="{C1C16134-0294-4C54-8276-9169FE791E8C}" dt="2023-03-23T21:40:58.002" v="2892" actId="21"/>
          <ac:spMkLst>
            <pc:docMk/>
            <pc:sldMk cId="135483008" sldId="269"/>
            <ac:spMk id="45" creationId="{0143404E-F43F-FC5A-F317-498A984EAD00}"/>
          </ac:spMkLst>
        </pc:spChg>
        <pc:spChg chg="add del mod">
          <ac:chgData name="Narcis Dan" userId="5819d0281bb12137" providerId="LiveId" clId="{C1C16134-0294-4C54-8276-9169FE791E8C}" dt="2023-03-23T21:41:42.036" v="2902" actId="1076"/>
          <ac:spMkLst>
            <pc:docMk/>
            <pc:sldMk cId="135483008" sldId="269"/>
            <ac:spMk id="46" creationId="{01442253-D344-BAF5-9852-77062533286E}"/>
          </ac:spMkLst>
        </pc:spChg>
        <pc:spChg chg="add del mod">
          <ac:chgData name="Narcis Dan" userId="5819d0281bb12137" providerId="LiveId" clId="{C1C16134-0294-4C54-8276-9169FE791E8C}" dt="2023-03-23T21:42:22.055" v="2911" actId="478"/>
          <ac:spMkLst>
            <pc:docMk/>
            <pc:sldMk cId="135483008" sldId="269"/>
            <ac:spMk id="47" creationId="{D27FC0D5-514B-3042-0382-C42A4F455F4F}"/>
          </ac:spMkLst>
        </pc:spChg>
        <pc:spChg chg="mod">
          <ac:chgData name="Narcis Dan" userId="5819d0281bb12137" providerId="LiveId" clId="{C1C16134-0294-4C54-8276-9169FE791E8C}" dt="2023-04-04T11:14:19.260" v="4688" actId="1076"/>
          <ac:spMkLst>
            <pc:docMk/>
            <pc:sldMk cId="135483008" sldId="269"/>
            <ac:spMk id="48" creationId="{7797DE78-EF46-8F69-2B2E-C269C2CC7510}"/>
          </ac:spMkLst>
        </pc:spChg>
        <pc:spChg chg="mod">
          <ac:chgData name="Narcis Dan" userId="5819d0281bb12137" providerId="LiveId" clId="{C1C16134-0294-4C54-8276-9169FE791E8C}" dt="2023-03-23T21:39:10.322" v="2874" actId="1076"/>
          <ac:spMkLst>
            <pc:docMk/>
            <pc:sldMk cId="135483008" sldId="269"/>
            <ac:spMk id="49" creationId="{E762CE0E-4306-E6F4-B194-BC7410F94D1B}"/>
          </ac:spMkLst>
        </pc:spChg>
        <pc:grpChg chg="add del mod">
          <ac:chgData name="Narcis Dan" userId="5819d0281bb12137" providerId="LiveId" clId="{C1C16134-0294-4C54-8276-9169FE791E8C}" dt="2023-03-23T21:41:26.683" v="2898" actId="1076"/>
          <ac:grpSpMkLst>
            <pc:docMk/>
            <pc:sldMk cId="135483008" sldId="269"/>
            <ac:grpSpMk id="40" creationId="{9CCCD7D5-9547-A43E-D1F0-D3F9B49720E3}"/>
          </ac:grpSpMkLst>
        </pc:grpChg>
        <pc:grpChg chg="add del mod">
          <ac:chgData name="Narcis Dan" userId="5819d0281bb12137" providerId="LiveId" clId="{C1C16134-0294-4C54-8276-9169FE791E8C}" dt="2023-03-23T21:41:02.279" v="2893" actId="1076"/>
          <ac:grpSpMkLst>
            <pc:docMk/>
            <pc:sldMk cId="135483008" sldId="269"/>
            <ac:grpSpMk id="41" creationId="{75AFB797-9F95-A9F3-C338-96471FE1A956}"/>
          </ac:grpSpMkLst>
        </pc:grpChg>
        <pc:grpChg chg="add del mod">
          <ac:chgData name="Narcis Dan" userId="5819d0281bb12137" providerId="LiveId" clId="{C1C16134-0294-4C54-8276-9169FE791E8C}" dt="2023-03-23T21:41:17.762" v="2897" actId="1076"/>
          <ac:grpSpMkLst>
            <pc:docMk/>
            <pc:sldMk cId="135483008" sldId="269"/>
            <ac:grpSpMk id="42" creationId="{8C063ED3-1078-B982-25D6-B8E03FCC5AE5}"/>
          </ac:grpSpMkLst>
        </pc:grpChg>
        <pc:grpChg chg="mod">
          <ac:chgData name="Narcis Dan" userId="5819d0281bb12137" providerId="LiveId" clId="{C1C16134-0294-4C54-8276-9169FE791E8C}" dt="2023-03-23T21:38:59.776" v="2872" actId="1076"/>
          <ac:grpSpMkLst>
            <pc:docMk/>
            <pc:sldMk cId="135483008" sldId="269"/>
            <ac:grpSpMk id="43" creationId="{E84320C2-0901-7751-0C67-91FFE59D7716}"/>
          </ac:grpSpMkLst>
        </pc:grpChg>
        <pc:grpChg chg="mod">
          <ac:chgData name="Narcis Dan" userId="5819d0281bb12137" providerId="LiveId" clId="{C1C16134-0294-4C54-8276-9169FE791E8C}" dt="2023-03-23T21:38:49.850" v="2870" actId="1076"/>
          <ac:grpSpMkLst>
            <pc:docMk/>
            <pc:sldMk cId="135483008" sldId="269"/>
            <ac:grpSpMk id="44" creationId="{B08EE056-98D7-45C1-C381-D8999BEC4A60}"/>
          </ac:grpSpMkLst>
        </pc:grpChg>
        <pc:picChg chg="add del mod">
          <ac:chgData name="Narcis Dan" userId="5819d0281bb12137" providerId="LiveId" clId="{C1C16134-0294-4C54-8276-9169FE791E8C}" dt="2023-04-06T12:59:31.003" v="5020" actId="21"/>
          <ac:picMkLst>
            <pc:docMk/>
            <pc:sldMk cId="135483008" sldId="269"/>
            <ac:picMk id="5" creationId="{8C9FA3BD-F798-9838-A33D-4514C9585AC2}"/>
          </ac:picMkLst>
        </pc:picChg>
        <pc:picChg chg="mod">
          <ac:chgData name="Narcis Dan" userId="5819d0281bb12137" providerId="LiveId" clId="{C1C16134-0294-4C54-8276-9169FE791E8C}" dt="2023-03-23T21:42:02.777" v="2909" actId="1076"/>
          <ac:picMkLst>
            <pc:docMk/>
            <pc:sldMk cId="135483008" sldId="269"/>
            <ac:picMk id="6" creationId="{C5A8F4B2-A666-8639-E895-264A1B424EC6}"/>
          </ac:picMkLst>
        </pc:picChg>
        <pc:picChg chg="add del mod">
          <ac:chgData name="Narcis Dan" userId="5819d0281bb12137" providerId="LiveId" clId="{C1C16134-0294-4C54-8276-9169FE791E8C}" dt="2023-04-06T12:59:56.567" v="5022" actId="21"/>
          <ac:picMkLst>
            <pc:docMk/>
            <pc:sldMk cId="135483008" sldId="269"/>
            <ac:picMk id="11" creationId="{D20084A7-6D2A-0B3E-086C-4A7DDE5B2247}"/>
          </ac:picMkLst>
        </pc:picChg>
        <pc:picChg chg="add del mod">
          <ac:chgData name="Narcis Dan" userId="5819d0281bb12137" providerId="LiveId" clId="{C1C16134-0294-4C54-8276-9169FE791E8C}" dt="2023-04-06T13:00:01.490" v="5023" actId="21"/>
          <ac:picMkLst>
            <pc:docMk/>
            <pc:sldMk cId="135483008" sldId="269"/>
            <ac:picMk id="12" creationId="{4E51F893-6ECF-0888-CA85-B56BF70DC29D}"/>
          </ac:picMkLst>
        </pc:picChg>
        <pc:cxnChg chg="mod">
          <ac:chgData name="Narcis Dan" userId="5819d0281bb12137" providerId="LiveId" clId="{C1C16134-0294-4C54-8276-9169FE791E8C}" dt="2023-03-23T21:41:46.297" v="2903" actId="1076"/>
          <ac:cxnSpMkLst>
            <pc:docMk/>
            <pc:sldMk cId="135483008" sldId="269"/>
            <ac:cxnSpMk id="7" creationId="{E8B513AF-08FB-A575-1EC4-229B86CDD06F}"/>
          </ac:cxnSpMkLst>
        </pc:cxnChg>
        <pc:cxnChg chg="add del mod">
          <ac:chgData name="Narcis Dan" userId="5819d0281bb12137" providerId="LiveId" clId="{C1C16134-0294-4C54-8276-9169FE791E8C}" dt="2023-03-23T21:40:53.372" v="2891" actId="21"/>
          <ac:cxnSpMkLst>
            <pc:docMk/>
            <pc:sldMk cId="135483008" sldId="269"/>
            <ac:cxnSpMk id="14" creationId="{1A0C9CF4-B516-E541-2675-B671A136546B}"/>
          </ac:cxnSpMkLst>
        </pc:cxnChg>
        <pc:cxnChg chg="add del mod">
          <ac:chgData name="Narcis Dan" userId="5819d0281bb12137" providerId="LiveId" clId="{C1C16134-0294-4C54-8276-9169FE791E8C}" dt="2023-03-23T21:41:39.088" v="2901" actId="1076"/>
          <ac:cxnSpMkLst>
            <pc:docMk/>
            <pc:sldMk cId="135483008" sldId="269"/>
            <ac:cxnSpMk id="17" creationId="{13E51870-0A8A-DDE6-7A1A-7995BD5D933B}"/>
          </ac:cxnSpMkLst>
        </pc:cxnChg>
        <pc:cxnChg chg="add del mod">
          <ac:chgData name="Narcis Dan" userId="5819d0281bb12137" providerId="LiveId" clId="{C1C16134-0294-4C54-8276-9169FE791E8C}" dt="2023-03-23T21:40:15.847" v="2888" actId="11529"/>
          <ac:cxnSpMkLst>
            <pc:docMk/>
            <pc:sldMk cId="135483008" sldId="269"/>
            <ac:cxnSpMk id="18" creationId="{1830C5F0-01B9-894E-A789-6AD648E25284}"/>
          </ac:cxnSpMkLst>
        </pc:cxnChg>
        <pc:cxnChg chg="add del mod">
          <ac:chgData name="Narcis Dan" userId="5819d0281bb12137" providerId="LiveId" clId="{C1C16134-0294-4C54-8276-9169FE791E8C}" dt="2023-03-23T21:42:22.055" v="2911" actId="478"/>
          <ac:cxnSpMkLst>
            <pc:docMk/>
            <pc:sldMk cId="135483008" sldId="269"/>
            <ac:cxnSpMk id="22" creationId="{2DCA1691-C961-CC6E-1F60-07198C8BF83A}"/>
          </ac:cxnSpMkLst>
        </pc:cxnChg>
        <pc:cxnChg chg="mod">
          <ac:chgData name="Narcis Dan" userId="5819d0281bb12137" providerId="LiveId" clId="{C1C16134-0294-4C54-8276-9169FE791E8C}" dt="2023-03-23T21:38:54.985" v="2871" actId="1076"/>
          <ac:cxnSpMkLst>
            <pc:docMk/>
            <pc:sldMk cId="135483008" sldId="269"/>
            <ac:cxnSpMk id="29" creationId="{ABBBD23C-BF30-994D-F638-708438A94ABF}"/>
          </ac:cxnSpMkLst>
        </pc:cxnChg>
        <pc:cxnChg chg="add mod">
          <ac:chgData name="Narcis Dan" userId="5819d0281bb12137" providerId="LiveId" clId="{C1C16134-0294-4C54-8276-9169FE791E8C}" dt="2023-03-23T21:40:33.476" v="2890" actId="208"/>
          <ac:cxnSpMkLst>
            <pc:docMk/>
            <pc:sldMk cId="135483008" sldId="269"/>
            <ac:cxnSpMk id="33" creationId="{54BA28E8-4B79-F33F-C3A4-38AF6705A90F}"/>
          </ac:cxnSpMkLst>
        </pc:cxnChg>
      </pc:sldChg>
      <pc:sldChg chg="addSp delSp modSp add mod ord">
        <pc:chgData name="Narcis Dan" userId="5819d0281bb12137" providerId="LiveId" clId="{C1C16134-0294-4C54-8276-9169FE791E8C}" dt="2023-04-06T13:02:54.780" v="5075" actId="20577"/>
        <pc:sldMkLst>
          <pc:docMk/>
          <pc:sldMk cId="3982971530" sldId="270"/>
        </pc:sldMkLst>
        <pc:spChg chg="add mod ord">
          <ac:chgData name="Narcis Dan" userId="5819d0281bb12137" providerId="LiveId" clId="{C1C16134-0294-4C54-8276-9169FE791E8C}" dt="2023-03-23T21:48:20.966" v="3051" actId="166"/>
          <ac:spMkLst>
            <pc:docMk/>
            <pc:sldMk cId="3982971530" sldId="270"/>
            <ac:spMk id="5" creationId="{1037B2C0-85B0-EAE6-02F5-79619C2A27BF}"/>
          </ac:spMkLst>
        </pc:spChg>
        <pc:spChg chg="mod">
          <ac:chgData name="Narcis Dan" userId="5819d0281bb12137" providerId="LiveId" clId="{C1C16134-0294-4C54-8276-9169FE791E8C}" dt="2023-03-23T21:45:23.111" v="3021" actId="20577"/>
          <ac:spMkLst>
            <pc:docMk/>
            <pc:sldMk cId="3982971530" sldId="270"/>
            <ac:spMk id="11" creationId="{22101EB6-0DFF-320F-3634-3AE2422C204F}"/>
          </ac:spMkLst>
        </pc:spChg>
        <pc:spChg chg="add mod">
          <ac:chgData name="Narcis Dan" userId="5819d0281bb12137" providerId="LiveId" clId="{C1C16134-0294-4C54-8276-9169FE791E8C}" dt="2023-04-06T13:01:59.952" v="5047" actId="20577"/>
          <ac:spMkLst>
            <pc:docMk/>
            <pc:sldMk cId="3982971530" sldId="270"/>
            <ac:spMk id="21" creationId="{83C3BFDF-5E32-4E17-0272-30CD3D8FCE86}"/>
          </ac:spMkLst>
        </pc:spChg>
        <pc:spChg chg="add mod">
          <ac:chgData name="Narcis Dan" userId="5819d0281bb12137" providerId="LiveId" clId="{C1C16134-0294-4C54-8276-9169FE791E8C}" dt="2023-04-06T13:02:06.175" v="5052" actId="20577"/>
          <ac:spMkLst>
            <pc:docMk/>
            <pc:sldMk cId="3982971530" sldId="270"/>
            <ac:spMk id="23" creationId="{44905327-62F3-106C-2CD9-D6F409987969}"/>
          </ac:spMkLst>
        </pc:spChg>
        <pc:spChg chg="add mod">
          <ac:chgData name="Narcis Dan" userId="5819d0281bb12137" providerId="LiveId" clId="{C1C16134-0294-4C54-8276-9169FE791E8C}" dt="2023-04-04T11:19:31.840" v="4825"/>
          <ac:spMkLst>
            <pc:docMk/>
            <pc:sldMk cId="3982971530" sldId="270"/>
            <ac:spMk id="26" creationId="{F4C66C4C-E6A8-F02E-BA5F-02AC2ABAD201}"/>
          </ac:spMkLst>
        </pc:spChg>
        <pc:spChg chg="mod">
          <ac:chgData name="Narcis Dan" userId="5819d0281bb12137" providerId="LiveId" clId="{C1C16134-0294-4C54-8276-9169FE791E8C}" dt="2023-03-23T21:47:13.815" v="3039" actId="1076"/>
          <ac:spMkLst>
            <pc:docMk/>
            <pc:sldMk cId="3982971530" sldId="270"/>
            <ac:spMk id="30" creationId="{0A699D14-9E9B-90B1-040F-6A7381500AEE}"/>
          </ac:spMkLst>
        </pc:spChg>
        <pc:spChg chg="mod">
          <ac:chgData name="Narcis Dan" userId="5819d0281bb12137" providerId="LiveId" clId="{C1C16134-0294-4C54-8276-9169FE791E8C}" dt="2023-03-23T21:47:03.272" v="3038" actId="1076"/>
          <ac:spMkLst>
            <pc:docMk/>
            <pc:sldMk cId="3982971530" sldId="270"/>
            <ac:spMk id="31" creationId="{A01E62ED-108F-37F6-947F-22A335269455}"/>
          </ac:spMkLst>
        </pc:spChg>
        <pc:spChg chg="add mod">
          <ac:chgData name="Narcis Dan" userId="5819d0281bb12137" providerId="LiveId" clId="{C1C16134-0294-4C54-8276-9169FE791E8C}" dt="2023-04-06T13:02:15.633" v="5057" actId="20577"/>
          <ac:spMkLst>
            <pc:docMk/>
            <pc:sldMk cId="3982971530" sldId="270"/>
            <ac:spMk id="32" creationId="{E01B8EEE-A10E-7AE8-6A78-0D793627CBDD}"/>
          </ac:spMkLst>
        </pc:spChg>
        <pc:spChg chg="add mod">
          <ac:chgData name="Narcis Dan" userId="5819d0281bb12137" providerId="LiveId" clId="{C1C16134-0294-4C54-8276-9169FE791E8C}" dt="2023-04-06T13:02:23.224" v="5062" actId="20577"/>
          <ac:spMkLst>
            <pc:docMk/>
            <pc:sldMk cId="3982971530" sldId="270"/>
            <ac:spMk id="33" creationId="{3DEA2BB4-E768-7300-07FB-A9B9556B9874}"/>
          </ac:spMkLst>
        </pc:spChg>
        <pc:spChg chg="add mod">
          <ac:chgData name="Narcis Dan" userId="5819d0281bb12137" providerId="LiveId" clId="{C1C16134-0294-4C54-8276-9169FE791E8C}" dt="2023-04-06T13:02:25.977" v="5064" actId="20577"/>
          <ac:spMkLst>
            <pc:docMk/>
            <pc:sldMk cId="3982971530" sldId="270"/>
            <ac:spMk id="35" creationId="{067E7B35-B7BB-74D6-FF6C-AD12B6A6DAF9}"/>
          </ac:spMkLst>
        </pc:spChg>
        <pc:spChg chg="mod">
          <ac:chgData name="Narcis Dan" userId="5819d0281bb12137" providerId="LiveId" clId="{C1C16134-0294-4C54-8276-9169FE791E8C}" dt="2023-04-02T13:45:04.492" v="4392" actId="1076"/>
          <ac:spMkLst>
            <pc:docMk/>
            <pc:sldMk cId="3982971530" sldId="270"/>
            <ac:spMk id="48" creationId="{7797DE78-EF46-8F69-2B2E-C269C2CC7510}"/>
          </ac:spMkLst>
        </pc:spChg>
        <pc:spChg chg="mod">
          <ac:chgData name="Narcis Dan" userId="5819d0281bb12137" providerId="LiveId" clId="{C1C16134-0294-4C54-8276-9169FE791E8C}" dt="2023-03-23T21:47:38.903" v="3043" actId="1076"/>
          <ac:spMkLst>
            <pc:docMk/>
            <pc:sldMk cId="3982971530" sldId="270"/>
            <ac:spMk id="49" creationId="{E762CE0E-4306-E6F4-B194-BC7410F94D1B}"/>
          </ac:spMkLst>
        </pc:spChg>
        <pc:spChg chg="add mod">
          <ac:chgData name="Narcis Dan" userId="5819d0281bb12137" providerId="LiveId" clId="{C1C16134-0294-4C54-8276-9169FE791E8C}" dt="2023-04-06T13:02:32.667" v="5066" actId="20577"/>
          <ac:spMkLst>
            <pc:docMk/>
            <pc:sldMk cId="3982971530" sldId="270"/>
            <ac:spMk id="50" creationId="{67EB34F5-1B4B-D459-F51F-C2E3775DCE64}"/>
          </ac:spMkLst>
        </pc:spChg>
        <pc:spChg chg="add mod">
          <ac:chgData name="Narcis Dan" userId="5819d0281bb12137" providerId="LiveId" clId="{C1C16134-0294-4C54-8276-9169FE791E8C}" dt="2023-04-06T13:02:39.170" v="5068" actId="20577"/>
          <ac:spMkLst>
            <pc:docMk/>
            <pc:sldMk cId="3982971530" sldId="270"/>
            <ac:spMk id="51" creationId="{35E4299C-3D22-1027-E2D9-2F6963B5692E}"/>
          </ac:spMkLst>
        </pc:spChg>
        <pc:spChg chg="add mod">
          <ac:chgData name="Narcis Dan" userId="5819d0281bb12137" providerId="LiveId" clId="{C1C16134-0294-4C54-8276-9169FE791E8C}" dt="2023-04-04T11:20:48.809" v="4832" actId="1076"/>
          <ac:spMkLst>
            <pc:docMk/>
            <pc:sldMk cId="3982971530" sldId="270"/>
            <ac:spMk id="52" creationId="{2034D812-36D9-A04A-D5E2-084ACB2BB2B3}"/>
          </ac:spMkLst>
        </pc:spChg>
        <pc:spChg chg="add mod">
          <ac:chgData name="Narcis Dan" userId="5819d0281bb12137" providerId="LiveId" clId="{C1C16134-0294-4C54-8276-9169FE791E8C}" dt="2023-04-06T13:02:48.196" v="5073" actId="20577"/>
          <ac:spMkLst>
            <pc:docMk/>
            <pc:sldMk cId="3982971530" sldId="270"/>
            <ac:spMk id="54" creationId="{0B3C6E0B-A268-E51F-9A9F-7D47E0A3403B}"/>
          </ac:spMkLst>
        </pc:spChg>
        <pc:spChg chg="add mod">
          <ac:chgData name="Narcis Dan" userId="5819d0281bb12137" providerId="LiveId" clId="{C1C16134-0294-4C54-8276-9169FE791E8C}" dt="2023-04-04T11:21:58.334" v="4841" actId="1076"/>
          <ac:spMkLst>
            <pc:docMk/>
            <pc:sldMk cId="3982971530" sldId="270"/>
            <ac:spMk id="55" creationId="{66672E84-E44E-61BC-0E46-AE2A0208C9EF}"/>
          </ac:spMkLst>
        </pc:spChg>
        <pc:spChg chg="add mod">
          <ac:chgData name="Narcis Dan" userId="5819d0281bb12137" providerId="LiveId" clId="{C1C16134-0294-4C54-8276-9169FE791E8C}" dt="2023-04-06T13:02:54.780" v="5075" actId="20577"/>
          <ac:spMkLst>
            <pc:docMk/>
            <pc:sldMk cId="3982971530" sldId="270"/>
            <ac:spMk id="56" creationId="{497E155C-EB18-B593-505B-9A2EF55CF841}"/>
          </ac:spMkLst>
        </pc:spChg>
        <pc:grpChg chg="ord">
          <ac:chgData name="Narcis Dan" userId="5819d0281bb12137" providerId="LiveId" clId="{C1C16134-0294-4C54-8276-9169FE791E8C}" dt="2023-03-23T21:48:02.474" v="3049" actId="166"/>
          <ac:grpSpMkLst>
            <pc:docMk/>
            <pc:sldMk cId="3982971530" sldId="270"/>
            <ac:grpSpMk id="43" creationId="{E84320C2-0901-7751-0C67-91FFE59D7716}"/>
          </ac:grpSpMkLst>
        </pc:grpChg>
        <pc:picChg chg="ord">
          <ac:chgData name="Narcis Dan" userId="5819d0281bb12137" providerId="LiveId" clId="{C1C16134-0294-4C54-8276-9169FE791E8C}" dt="2023-03-23T21:48:34.850" v="3053" actId="167"/>
          <ac:picMkLst>
            <pc:docMk/>
            <pc:sldMk cId="3982971530" sldId="270"/>
            <ac:picMk id="6" creationId="{C5A8F4B2-A666-8639-E895-264A1B424EC6}"/>
          </ac:picMkLst>
        </pc:picChg>
        <pc:picChg chg="add mod">
          <ac:chgData name="Narcis Dan" userId="5819d0281bb12137" providerId="LiveId" clId="{C1C16134-0294-4C54-8276-9169FE791E8C}" dt="2023-03-23T21:49:30.240" v="3056" actId="1076"/>
          <ac:picMkLst>
            <pc:docMk/>
            <pc:sldMk cId="3982971530" sldId="270"/>
            <ac:picMk id="18" creationId="{E78A692C-6353-241A-7490-A1300EF5A96E}"/>
          </ac:picMkLst>
        </pc:picChg>
        <pc:picChg chg="add mod">
          <ac:chgData name="Narcis Dan" userId="5819d0281bb12137" providerId="LiveId" clId="{C1C16134-0294-4C54-8276-9169FE791E8C}" dt="2023-03-23T21:49:53.225" v="3058" actId="1076"/>
          <ac:picMkLst>
            <pc:docMk/>
            <pc:sldMk cId="3982971530" sldId="270"/>
            <ac:picMk id="19" creationId="{11BCF0AC-023C-6A6C-6DB3-6875BB8D9DEC}"/>
          </ac:picMkLst>
        </pc:picChg>
        <pc:picChg chg="add del mod">
          <ac:chgData name="Narcis Dan" userId="5819d0281bb12137" providerId="LiveId" clId="{C1C16134-0294-4C54-8276-9169FE791E8C}" dt="2023-04-04T11:18:41.673" v="4822" actId="22"/>
          <ac:picMkLst>
            <pc:docMk/>
            <pc:sldMk cId="3982971530" sldId="270"/>
            <ac:picMk id="20" creationId="{5855BF22-A70E-5296-C06C-E2104B4A0AA9}"/>
          </ac:picMkLst>
        </pc:picChg>
        <pc:picChg chg="add del mod">
          <ac:chgData name="Narcis Dan" userId="5819d0281bb12137" providerId="LiveId" clId="{C1C16134-0294-4C54-8276-9169FE791E8C}" dt="2023-04-04T11:21:03.880" v="4834"/>
          <ac:picMkLst>
            <pc:docMk/>
            <pc:sldMk cId="3982971530" sldId="270"/>
            <ac:picMk id="53" creationId="{DA0A014E-BF7A-2B04-0CF4-4C066333D33B}"/>
          </ac:picMkLst>
        </pc:picChg>
        <pc:cxnChg chg="add mod ord">
          <ac:chgData name="Narcis Dan" userId="5819d0281bb12137" providerId="LiveId" clId="{C1C16134-0294-4C54-8276-9169FE791E8C}" dt="2023-03-23T21:48:30.972" v="3052" actId="167"/>
          <ac:cxnSpMkLst>
            <pc:docMk/>
            <pc:sldMk cId="3982971530" sldId="270"/>
            <ac:cxnSpMk id="15" creationId="{4C8D7667-ED79-4F56-5494-617D5DC7C5EF}"/>
          </ac:cxnSpMkLst>
        </pc:cxnChg>
      </pc:sldChg>
      <pc:sldChg chg="addSp delSp modSp add mod ord">
        <pc:chgData name="Narcis Dan" userId="5819d0281bb12137" providerId="LiveId" clId="{C1C16134-0294-4C54-8276-9169FE791E8C}" dt="2023-04-06T13:03:35.113" v="5085" actId="20577"/>
        <pc:sldMkLst>
          <pc:docMk/>
          <pc:sldMk cId="140079431" sldId="271"/>
        </pc:sldMkLst>
        <pc:spChg chg="add del mod">
          <ac:chgData name="Narcis Dan" userId="5819d0281bb12137" providerId="LiveId" clId="{C1C16134-0294-4C54-8276-9169FE791E8C}" dt="2023-03-23T21:54:11.608" v="3151"/>
          <ac:spMkLst>
            <pc:docMk/>
            <pc:sldMk cId="140079431" sldId="271"/>
            <ac:spMk id="2" creationId="{05F66E5F-1B0F-E995-85AA-5B94AAEAD1BF}"/>
          </ac:spMkLst>
        </pc:spChg>
        <pc:spChg chg="mod">
          <ac:chgData name="Narcis Dan" userId="5819d0281bb12137" providerId="LiveId" clId="{C1C16134-0294-4C54-8276-9169FE791E8C}" dt="2023-04-06T13:03:03.765" v="5079" actId="20577"/>
          <ac:spMkLst>
            <pc:docMk/>
            <pc:sldMk cId="140079431" sldId="271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6T13:03:35.113" v="5085" actId="20577"/>
          <ac:spMkLst>
            <pc:docMk/>
            <pc:sldMk cId="140079431" sldId="271"/>
            <ac:spMk id="14" creationId="{78726A1C-0ECF-3680-744B-C425277E13EA}"/>
          </ac:spMkLst>
        </pc:spChg>
      </pc:sldChg>
      <pc:sldChg chg="modSp add mod">
        <pc:chgData name="Narcis Dan" userId="5819d0281bb12137" providerId="LiveId" clId="{C1C16134-0294-4C54-8276-9169FE791E8C}" dt="2023-04-06T13:03:41.605" v="5087" actId="20577"/>
        <pc:sldMkLst>
          <pc:docMk/>
          <pc:sldMk cId="1926298614" sldId="272"/>
        </pc:sldMkLst>
        <pc:spChg chg="mod">
          <ac:chgData name="Narcis Dan" userId="5819d0281bb12137" providerId="LiveId" clId="{C1C16134-0294-4C54-8276-9169FE791E8C}" dt="2023-04-06T13:03:41.605" v="5087" actId="20577"/>
          <ac:spMkLst>
            <pc:docMk/>
            <pc:sldMk cId="1926298614" sldId="272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3-23T21:57:17.495" v="3473" actId="1076"/>
          <ac:spMkLst>
            <pc:docMk/>
            <pc:sldMk cId="1926298614" sldId="272"/>
            <ac:spMk id="14" creationId="{78726A1C-0ECF-3680-744B-C425277E13EA}"/>
          </ac:spMkLst>
        </pc:spChg>
        <pc:picChg chg="mod">
          <ac:chgData name="Narcis Dan" userId="5819d0281bb12137" providerId="LiveId" clId="{C1C16134-0294-4C54-8276-9169FE791E8C}" dt="2023-03-23T21:57:04.029" v="3468" actId="1076"/>
          <ac:picMkLst>
            <pc:docMk/>
            <pc:sldMk cId="1926298614" sldId="272"/>
            <ac:picMk id="6" creationId="{C5A8F4B2-A666-8639-E895-264A1B424EC6}"/>
          </ac:picMkLst>
        </pc:picChg>
      </pc:sldChg>
      <pc:sldChg chg="delSp modSp add mod ord">
        <pc:chgData name="Narcis Dan" userId="5819d0281bb12137" providerId="LiveId" clId="{C1C16134-0294-4C54-8276-9169FE791E8C}" dt="2023-03-23T21:59:07.149" v="3517" actId="1076"/>
        <pc:sldMkLst>
          <pc:docMk/>
          <pc:sldMk cId="2832420585" sldId="273"/>
        </pc:sldMkLst>
        <pc:spChg chg="mod">
          <ac:chgData name="Narcis Dan" userId="5819d0281bb12137" providerId="LiveId" clId="{C1C16134-0294-4C54-8276-9169FE791E8C}" dt="2023-03-23T21:58:45.696" v="3515" actId="1076"/>
          <ac:spMkLst>
            <pc:docMk/>
            <pc:sldMk cId="2832420585" sldId="273"/>
            <ac:spMk id="3" creationId="{29418834-6540-626E-F174-56B3F27C32DA}"/>
          </ac:spMkLst>
        </pc:spChg>
        <pc:spChg chg="del">
          <ac:chgData name="Narcis Dan" userId="5819d0281bb12137" providerId="LiveId" clId="{C1C16134-0294-4C54-8276-9169FE791E8C}" dt="2023-03-23T21:58:40.747" v="3514" actId="478"/>
          <ac:spMkLst>
            <pc:docMk/>
            <pc:sldMk cId="2832420585" sldId="273"/>
            <ac:spMk id="4" creationId="{F410E99B-7B7F-5429-FE56-68AE18836D8D}"/>
          </ac:spMkLst>
        </pc:spChg>
        <pc:spChg chg="del">
          <ac:chgData name="Narcis Dan" userId="5819d0281bb12137" providerId="LiveId" clId="{C1C16134-0294-4C54-8276-9169FE791E8C}" dt="2023-03-23T21:58:40.747" v="3514" actId="478"/>
          <ac:spMkLst>
            <pc:docMk/>
            <pc:sldMk cId="2832420585" sldId="273"/>
            <ac:spMk id="7" creationId="{591C95D8-E6F7-96D5-92ED-AAEFC20B8381}"/>
          </ac:spMkLst>
        </pc:spChg>
        <pc:cxnChg chg="mod">
          <ac:chgData name="Narcis Dan" userId="5819d0281bb12137" providerId="LiveId" clId="{C1C16134-0294-4C54-8276-9169FE791E8C}" dt="2023-03-23T21:58:53.260" v="3516" actId="1076"/>
          <ac:cxnSpMkLst>
            <pc:docMk/>
            <pc:sldMk cId="2832420585" sldId="273"/>
            <ac:cxnSpMk id="5" creationId="{3209AD02-5CDA-A05C-9A64-8C1AC39F8A38}"/>
          </ac:cxnSpMkLst>
        </pc:cxnChg>
        <pc:cxnChg chg="mod">
          <ac:chgData name="Narcis Dan" userId="5819d0281bb12137" providerId="LiveId" clId="{C1C16134-0294-4C54-8276-9169FE791E8C}" dt="2023-03-23T21:59:07.149" v="3517" actId="1076"/>
          <ac:cxnSpMkLst>
            <pc:docMk/>
            <pc:sldMk cId="2832420585" sldId="273"/>
            <ac:cxnSpMk id="8" creationId="{A7A34276-ADFB-1AE7-0F6D-FDBC495309E5}"/>
          </ac:cxnSpMkLst>
        </pc:cxnChg>
      </pc:sldChg>
      <pc:sldChg chg="addSp delSp modSp add mod">
        <pc:chgData name="Narcis Dan" userId="5819d0281bb12137" providerId="LiveId" clId="{C1C16134-0294-4C54-8276-9169FE791E8C}" dt="2023-04-02T13:05:42.503" v="3910" actId="1076"/>
        <pc:sldMkLst>
          <pc:docMk/>
          <pc:sldMk cId="238225052" sldId="274"/>
        </pc:sldMkLst>
        <pc:spChg chg="mod">
          <ac:chgData name="Narcis Dan" userId="5819d0281bb12137" providerId="LiveId" clId="{C1C16134-0294-4C54-8276-9169FE791E8C}" dt="2023-04-02T13:00:26.203" v="3839" actId="164"/>
          <ac:spMkLst>
            <pc:docMk/>
            <pc:sldMk cId="238225052" sldId="274"/>
            <ac:spMk id="3" creationId="{29418834-6540-626E-F174-56B3F27C32DA}"/>
          </ac:spMkLst>
        </pc:spChg>
        <pc:spChg chg="add del mod">
          <ac:chgData name="Narcis Dan" userId="5819d0281bb12137" providerId="LiveId" clId="{C1C16134-0294-4C54-8276-9169FE791E8C}" dt="2023-04-02T13:02:54.017" v="3882" actId="11529"/>
          <ac:spMkLst>
            <pc:docMk/>
            <pc:sldMk cId="238225052" sldId="274"/>
            <ac:spMk id="9" creationId="{F9A77FFD-A6A5-48B3-AE84-4AD6C609CA60}"/>
          </ac:spMkLst>
        </pc:spChg>
        <pc:spChg chg="add del mod">
          <ac:chgData name="Narcis Dan" userId="5819d0281bb12137" providerId="LiveId" clId="{C1C16134-0294-4C54-8276-9169FE791E8C}" dt="2023-04-02T13:02:50.993" v="3876" actId="767"/>
          <ac:spMkLst>
            <pc:docMk/>
            <pc:sldMk cId="238225052" sldId="274"/>
            <ac:spMk id="10" creationId="{26724266-1561-4A9B-07DC-DC8B16660E61}"/>
          </ac:spMkLst>
        </pc:spChg>
        <pc:spChg chg="add mod">
          <ac:chgData name="Narcis Dan" userId="5819d0281bb12137" providerId="LiveId" clId="{C1C16134-0294-4C54-8276-9169FE791E8C}" dt="2023-04-02T13:04:11.553" v="3901" actId="1076"/>
          <ac:spMkLst>
            <pc:docMk/>
            <pc:sldMk cId="238225052" sldId="274"/>
            <ac:spMk id="11" creationId="{7AB61E2D-4A44-B131-E4BA-33F6C61234EA}"/>
          </ac:spMkLst>
        </pc:spChg>
        <pc:grpChg chg="add mod">
          <ac:chgData name="Narcis Dan" userId="5819d0281bb12137" providerId="LiveId" clId="{C1C16134-0294-4C54-8276-9169FE791E8C}" dt="2023-04-02T13:00:35.451" v="3840" actId="1076"/>
          <ac:grpSpMkLst>
            <pc:docMk/>
            <pc:sldMk cId="238225052" sldId="274"/>
            <ac:grpSpMk id="4" creationId="{4F28D410-A867-0E0D-3516-66A156C975F7}"/>
          </ac:grpSpMkLst>
        </pc:grpChg>
        <pc:picChg chg="add mod">
          <ac:chgData name="Narcis Dan" userId="5819d0281bb12137" providerId="LiveId" clId="{C1C16134-0294-4C54-8276-9169FE791E8C}" dt="2023-04-02T13:05:38.598" v="3909" actId="1076"/>
          <ac:picMkLst>
            <pc:docMk/>
            <pc:sldMk cId="238225052" sldId="274"/>
            <ac:picMk id="7" creationId="{069DA804-D9D7-94A9-A7BC-C7ED1529A5B9}"/>
          </ac:picMkLst>
        </pc:picChg>
        <pc:picChg chg="add mod">
          <ac:chgData name="Narcis Dan" userId="5819d0281bb12137" providerId="LiveId" clId="{C1C16134-0294-4C54-8276-9169FE791E8C}" dt="2023-04-02T13:05:42.503" v="3910" actId="1076"/>
          <ac:picMkLst>
            <pc:docMk/>
            <pc:sldMk cId="238225052" sldId="274"/>
            <ac:picMk id="13" creationId="{61CB078B-65F5-FD65-AE2C-4D64CEC50CD6}"/>
          </ac:picMkLst>
        </pc:picChg>
        <pc:cxnChg chg="mod">
          <ac:chgData name="Narcis Dan" userId="5819d0281bb12137" providerId="LiveId" clId="{C1C16134-0294-4C54-8276-9169FE791E8C}" dt="2023-04-02T13:00:26.203" v="3839" actId="164"/>
          <ac:cxnSpMkLst>
            <pc:docMk/>
            <pc:sldMk cId="238225052" sldId="274"/>
            <ac:cxnSpMk id="5" creationId="{3209AD02-5CDA-A05C-9A64-8C1AC39F8A38}"/>
          </ac:cxnSpMkLst>
        </pc:cxnChg>
        <pc:cxnChg chg="mod">
          <ac:chgData name="Narcis Dan" userId="5819d0281bb12137" providerId="LiveId" clId="{C1C16134-0294-4C54-8276-9169FE791E8C}" dt="2023-04-02T13:00:26.203" v="3839" actId="164"/>
          <ac:cxnSpMkLst>
            <pc:docMk/>
            <pc:sldMk cId="238225052" sldId="274"/>
            <ac:cxnSpMk id="8" creationId="{A7A34276-ADFB-1AE7-0F6D-FDBC495309E5}"/>
          </ac:cxnSpMkLst>
        </pc:cxnChg>
      </pc:sldChg>
      <pc:sldChg chg="modSp add mod">
        <pc:chgData name="Narcis Dan" userId="5819d0281bb12137" providerId="LiveId" clId="{C1C16134-0294-4C54-8276-9169FE791E8C}" dt="2023-04-02T13:07:51.161" v="3927" actId="14826"/>
        <pc:sldMkLst>
          <pc:docMk/>
          <pc:sldMk cId="78945554" sldId="275"/>
        </pc:sldMkLst>
        <pc:spChg chg="mod">
          <ac:chgData name="Narcis Dan" userId="5819d0281bb12137" providerId="LiveId" clId="{C1C16134-0294-4C54-8276-9169FE791E8C}" dt="2023-04-02T13:06:36.212" v="3925" actId="20577"/>
          <ac:spMkLst>
            <pc:docMk/>
            <pc:sldMk cId="78945554" sldId="275"/>
            <ac:spMk id="11" creationId="{7AB61E2D-4A44-B131-E4BA-33F6C61234EA}"/>
          </ac:spMkLst>
        </pc:spChg>
        <pc:picChg chg="mod">
          <ac:chgData name="Narcis Dan" userId="5819d0281bb12137" providerId="LiveId" clId="{C1C16134-0294-4C54-8276-9169FE791E8C}" dt="2023-04-02T13:07:51.161" v="3927" actId="14826"/>
          <ac:picMkLst>
            <pc:docMk/>
            <pc:sldMk cId="78945554" sldId="275"/>
            <ac:picMk id="7" creationId="{069DA804-D9D7-94A9-A7BC-C7ED1529A5B9}"/>
          </ac:picMkLst>
        </pc:picChg>
        <pc:picChg chg="mod">
          <ac:chgData name="Narcis Dan" userId="5819d0281bb12137" providerId="LiveId" clId="{C1C16134-0294-4C54-8276-9169FE791E8C}" dt="2023-04-02T13:07:22.653" v="3926" actId="14826"/>
          <ac:picMkLst>
            <pc:docMk/>
            <pc:sldMk cId="78945554" sldId="275"/>
            <ac:picMk id="13" creationId="{61CB078B-65F5-FD65-AE2C-4D64CEC50CD6}"/>
          </ac:picMkLst>
        </pc:picChg>
      </pc:sldChg>
      <pc:sldChg chg="add del">
        <pc:chgData name="Narcis Dan" userId="5819d0281bb12137" providerId="LiveId" clId="{C1C16134-0294-4C54-8276-9169FE791E8C}" dt="2023-04-02T13:06:10.626" v="3915" actId="2696"/>
        <pc:sldMkLst>
          <pc:docMk/>
          <pc:sldMk cId="1034635601" sldId="275"/>
        </pc:sldMkLst>
      </pc:sldChg>
      <pc:sldChg chg="modSp add mod">
        <pc:chgData name="Narcis Dan" userId="5819d0281bb12137" providerId="LiveId" clId="{C1C16134-0294-4C54-8276-9169FE791E8C}" dt="2023-04-02T13:09:42.067" v="3941" actId="14826"/>
        <pc:sldMkLst>
          <pc:docMk/>
          <pc:sldMk cId="184859468" sldId="276"/>
        </pc:sldMkLst>
        <pc:spChg chg="mod">
          <ac:chgData name="Narcis Dan" userId="5819d0281bb12137" providerId="LiveId" clId="{C1C16134-0294-4C54-8276-9169FE791E8C}" dt="2023-04-02T13:08:33.046" v="3939" actId="20577"/>
          <ac:spMkLst>
            <pc:docMk/>
            <pc:sldMk cId="184859468" sldId="276"/>
            <ac:spMk id="11" creationId="{7AB61E2D-4A44-B131-E4BA-33F6C61234EA}"/>
          </ac:spMkLst>
        </pc:spChg>
        <pc:picChg chg="mod">
          <ac:chgData name="Narcis Dan" userId="5819d0281bb12137" providerId="LiveId" clId="{C1C16134-0294-4C54-8276-9169FE791E8C}" dt="2023-04-02T13:09:00.638" v="3940" actId="14826"/>
          <ac:picMkLst>
            <pc:docMk/>
            <pc:sldMk cId="184859468" sldId="276"/>
            <ac:picMk id="7" creationId="{069DA804-D9D7-94A9-A7BC-C7ED1529A5B9}"/>
          </ac:picMkLst>
        </pc:picChg>
        <pc:picChg chg="mod">
          <ac:chgData name="Narcis Dan" userId="5819d0281bb12137" providerId="LiveId" clId="{C1C16134-0294-4C54-8276-9169FE791E8C}" dt="2023-04-02T13:09:42.067" v="3941" actId="14826"/>
          <ac:picMkLst>
            <pc:docMk/>
            <pc:sldMk cId="184859468" sldId="276"/>
            <ac:picMk id="13" creationId="{61CB078B-65F5-FD65-AE2C-4D64CEC50CD6}"/>
          </ac:picMkLst>
        </pc:picChg>
      </pc:sldChg>
      <pc:sldChg chg="add del">
        <pc:chgData name="Narcis Dan" userId="5819d0281bb12137" providerId="LiveId" clId="{C1C16134-0294-4C54-8276-9169FE791E8C}" dt="2023-04-02T13:06:07.435" v="3914" actId="2696"/>
        <pc:sldMkLst>
          <pc:docMk/>
          <pc:sldMk cId="1500123786" sldId="276"/>
        </pc:sldMkLst>
      </pc:sldChg>
      <pc:sldChg chg="add del">
        <pc:chgData name="Narcis Dan" userId="5819d0281bb12137" providerId="LiveId" clId="{C1C16134-0294-4C54-8276-9169FE791E8C}" dt="2023-04-02T13:06:04.444" v="3913" actId="2696"/>
        <pc:sldMkLst>
          <pc:docMk/>
          <pc:sldMk cId="2160788125" sldId="277"/>
        </pc:sldMkLst>
      </pc:sldChg>
      <pc:sldChg chg="modSp add mod">
        <pc:chgData name="Narcis Dan" userId="5819d0281bb12137" providerId="LiveId" clId="{C1C16134-0294-4C54-8276-9169FE791E8C}" dt="2023-04-02T13:11:07.145" v="3954" actId="14826"/>
        <pc:sldMkLst>
          <pc:docMk/>
          <pc:sldMk cId="2251860156" sldId="277"/>
        </pc:sldMkLst>
        <pc:spChg chg="mod">
          <ac:chgData name="Narcis Dan" userId="5819d0281bb12137" providerId="LiveId" clId="{C1C16134-0294-4C54-8276-9169FE791E8C}" dt="2023-04-02T13:09:55.397" v="3952" actId="14100"/>
          <ac:spMkLst>
            <pc:docMk/>
            <pc:sldMk cId="2251860156" sldId="277"/>
            <ac:spMk id="11" creationId="{7AB61E2D-4A44-B131-E4BA-33F6C61234EA}"/>
          </ac:spMkLst>
        </pc:spChg>
        <pc:picChg chg="mod">
          <ac:chgData name="Narcis Dan" userId="5819d0281bb12137" providerId="LiveId" clId="{C1C16134-0294-4C54-8276-9169FE791E8C}" dt="2023-04-02T13:11:07.145" v="3954" actId="14826"/>
          <ac:picMkLst>
            <pc:docMk/>
            <pc:sldMk cId="2251860156" sldId="277"/>
            <ac:picMk id="7" creationId="{069DA804-D9D7-94A9-A7BC-C7ED1529A5B9}"/>
          </ac:picMkLst>
        </pc:picChg>
        <pc:picChg chg="mod">
          <ac:chgData name="Narcis Dan" userId="5819d0281bb12137" providerId="LiveId" clId="{C1C16134-0294-4C54-8276-9169FE791E8C}" dt="2023-04-02T13:10:36.706" v="3953" actId="14826"/>
          <ac:picMkLst>
            <pc:docMk/>
            <pc:sldMk cId="2251860156" sldId="277"/>
            <ac:picMk id="13" creationId="{61CB078B-65F5-FD65-AE2C-4D64CEC50CD6}"/>
          </ac:picMkLst>
        </pc:picChg>
      </pc:sldChg>
      <pc:sldChg chg="add del">
        <pc:chgData name="Narcis Dan" userId="5819d0281bb12137" providerId="LiveId" clId="{C1C16134-0294-4C54-8276-9169FE791E8C}" dt="2023-04-02T13:06:00.755" v="3912" actId="2696"/>
        <pc:sldMkLst>
          <pc:docMk/>
          <pc:sldMk cId="1162557367" sldId="278"/>
        </pc:sldMkLst>
      </pc:sldChg>
      <pc:sldChg chg="modSp add mod">
        <pc:chgData name="Narcis Dan" userId="5819d0281bb12137" providerId="LiveId" clId="{C1C16134-0294-4C54-8276-9169FE791E8C}" dt="2023-04-02T13:12:31.656" v="3974" actId="14826"/>
        <pc:sldMkLst>
          <pc:docMk/>
          <pc:sldMk cId="3146767050" sldId="278"/>
        </pc:sldMkLst>
        <pc:spChg chg="mod">
          <ac:chgData name="Narcis Dan" userId="5819d0281bb12137" providerId="LiveId" clId="{C1C16134-0294-4C54-8276-9169FE791E8C}" dt="2023-04-02T13:11:25.450" v="3972" actId="14100"/>
          <ac:spMkLst>
            <pc:docMk/>
            <pc:sldMk cId="3146767050" sldId="278"/>
            <ac:spMk id="11" creationId="{7AB61E2D-4A44-B131-E4BA-33F6C61234EA}"/>
          </ac:spMkLst>
        </pc:spChg>
        <pc:picChg chg="mod">
          <ac:chgData name="Narcis Dan" userId="5819d0281bb12137" providerId="LiveId" clId="{C1C16134-0294-4C54-8276-9169FE791E8C}" dt="2023-04-02T13:11:53.700" v="3973" actId="14826"/>
          <ac:picMkLst>
            <pc:docMk/>
            <pc:sldMk cId="3146767050" sldId="278"/>
            <ac:picMk id="7" creationId="{069DA804-D9D7-94A9-A7BC-C7ED1529A5B9}"/>
          </ac:picMkLst>
        </pc:picChg>
        <pc:picChg chg="mod">
          <ac:chgData name="Narcis Dan" userId="5819d0281bb12137" providerId="LiveId" clId="{C1C16134-0294-4C54-8276-9169FE791E8C}" dt="2023-04-02T13:12:31.656" v="3974" actId="14826"/>
          <ac:picMkLst>
            <pc:docMk/>
            <pc:sldMk cId="3146767050" sldId="278"/>
            <ac:picMk id="13" creationId="{61CB078B-65F5-FD65-AE2C-4D64CEC50CD6}"/>
          </ac:picMkLst>
        </pc:picChg>
      </pc:sldChg>
      <pc:sldChg chg="modSp add mod">
        <pc:chgData name="Narcis Dan" userId="5819d0281bb12137" providerId="LiveId" clId="{C1C16134-0294-4C54-8276-9169FE791E8C}" dt="2023-04-02T13:14:43.647" v="4002" actId="14100"/>
        <pc:sldMkLst>
          <pc:docMk/>
          <pc:sldMk cId="82681510" sldId="279"/>
        </pc:sldMkLst>
        <pc:spChg chg="mod">
          <ac:chgData name="Narcis Dan" userId="5819d0281bb12137" providerId="LiveId" clId="{C1C16134-0294-4C54-8276-9169FE791E8C}" dt="2023-04-02T13:14:43.647" v="4002" actId="14100"/>
          <ac:spMkLst>
            <pc:docMk/>
            <pc:sldMk cId="82681510" sldId="279"/>
            <ac:spMk id="11" creationId="{7AB61E2D-4A44-B131-E4BA-33F6C61234EA}"/>
          </ac:spMkLst>
        </pc:spChg>
        <pc:picChg chg="mod">
          <ac:chgData name="Narcis Dan" userId="5819d0281bb12137" providerId="LiveId" clId="{C1C16134-0294-4C54-8276-9169FE791E8C}" dt="2023-04-02T13:14:32.309" v="3990" actId="1076"/>
          <ac:picMkLst>
            <pc:docMk/>
            <pc:sldMk cId="82681510" sldId="279"/>
            <ac:picMk id="2" creationId="{32F2BF30-EBCD-1BB1-910E-D03E83140A2E}"/>
          </ac:picMkLst>
        </pc:picChg>
        <pc:picChg chg="mod">
          <ac:chgData name="Narcis Dan" userId="5819d0281bb12137" providerId="LiveId" clId="{C1C16134-0294-4C54-8276-9169FE791E8C}" dt="2023-04-02T13:13:51.755" v="3976" actId="14826"/>
          <ac:picMkLst>
            <pc:docMk/>
            <pc:sldMk cId="82681510" sldId="279"/>
            <ac:picMk id="7" creationId="{069DA804-D9D7-94A9-A7BC-C7ED1529A5B9}"/>
          </ac:picMkLst>
        </pc:picChg>
        <pc:picChg chg="mod">
          <ac:chgData name="Narcis Dan" userId="5819d0281bb12137" providerId="LiveId" clId="{C1C16134-0294-4C54-8276-9169FE791E8C}" dt="2023-04-02T13:13:26.614" v="3975" actId="14826"/>
          <ac:picMkLst>
            <pc:docMk/>
            <pc:sldMk cId="82681510" sldId="279"/>
            <ac:picMk id="13" creationId="{61CB078B-65F5-FD65-AE2C-4D64CEC50CD6}"/>
          </ac:picMkLst>
        </pc:picChg>
      </pc:sldChg>
      <pc:sldChg chg="add del">
        <pc:chgData name="Narcis Dan" userId="5819d0281bb12137" providerId="LiveId" clId="{C1C16134-0294-4C54-8276-9169FE791E8C}" dt="2023-04-02T13:05:56.308" v="3911" actId="2696"/>
        <pc:sldMkLst>
          <pc:docMk/>
          <pc:sldMk cId="544802670" sldId="279"/>
        </pc:sldMkLst>
      </pc:sldChg>
      <pc:sldChg chg="modSp add mod ord">
        <pc:chgData name="Narcis Dan" userId="5819d0281bb12137" providerId="LiveId" clId="{C1C16134-0294-4C54-8276-9169FE791E8C}" dt="2023-04-02T13:16:53.523" v="4073" actId="1076"/>
        <pc:sldMkLst>
          <pc:docMk/>
          <pc:sldMk cId="3049280816" sldId="280"/>
        </pc:sldMkLst>
        <pc:spChg chg="mod">
          <ac:chgData name="Narcis Dan" userId="5819d0281bb12137" providerId="LiveId" clId="{C1C16134-0294-4C54-8276-9169FE791E8C}" dt="2023-04-02T13:16:40.412" v="4071" actId="20577"/>
          <ac:spMkLst>
            <pc:docMk/>
            <pc:sldMk cId="3049280816" sldId="280"/>
            <ac:spMk id="3" creationId="{29418834-6540-626E-F174-56B3F27C32DA}"/>
          </ac:spMkLst>
        </pc:spChg>
        <pc:cxnChg chg="mod">
          <ac:chgData name="Narcis Dan" userId="5819d0281bb12137" providerId="LiveId" clId="{C1C16134-0294-4C54-8276-9169FE791E8C}" dt="2023-04-02T13:16:53.523" v="4073" actId="1076"/>
          <ac:cxnSpMkLst>
            <pc:docMk/>
            <pc:sldMk cId="3049280816" sldId="280"/>
            <ac:cxnSpMk id="5" creationId="{3209AD02-5CDA-A05C-9A64-8C1AC39F8A38}"/>
          </ac:cxnSpMkLst>
        </pc:cxnChg>
        <pc:cxnChg chg="mod">
          <ac:chgData name="Narcis Dan" userId="5819d0281bb12137" providerId="LiveId" clId="{C1C16134-0294-4C54-8276-9169FE791E8C}" dt="2023-04-02T13:16:48.048" v="4072" actId="1076"/>
          <ac:cxnSpMkLst>
            <pc:docMk/>
            <pc:sldMk cId="3049280816" sldId="280"/>
            <ac:cxnSpMk id="8" creationId="{A7A34276-ADFB-1AE7-0F6D-FDBC495309E5}"/>
          </ac:cxnSpMkLst>
        </pc:cxnChg>
      </pc:sldChg>
      <pc:sldChg chg="addSp modSp add mod ord">
        <pc:chgData name="Narcis Dan" userId="5819d0281bb12137" providerId="LiveId" clId="{C1C16134-0294-4C54-8276-9169FE791E8C}" dt="2023-04-02T13:29:21.771" v="4212" actId="1076"/>
        <pc:sldMkLst>
          <pc:docMk/>
          <pc:sldMk cId="3695515033" sldId="281"/>
        </pc:sldMkLst>
        <pc:spChg chg="mod">
          <ac:chgData name="Narcis Dan" userId="5819d0281bb12137" providerId="LiveId" clId="{C1C16134-0294-4C54-8276-9169FE791E8C}" dt="2023-04-02T13:17:10.962" v="4075" actId="164"/>
          <ac:spMkLst>
            <pc:docMk/>
            <pc:sldMk cId="3695515033" sldId="281"/>
            <ac:spMk id="3" creationId="{29418834-6540-626E-F174-56B3F27C32DA}"/>
          </ac:spMkLst>
        </pc:spChg>
        <pc:spChg chg="add mod">
          <ac:chgData name="Narcis Dan" userId="5819d0281bb12137" providerId="LiveId" clId="{C1C16134-0294-4C54-8276-9169FE791E8C}" dt="2023-04-02T13:19:56.419" v="4101" actId="1076"/>
          <ac:spMkLst>
            <pc:docMk/>
            <pc:sldMk cId="3695515033" sldId="281"/>
            <ac:spMk id="6" creationId="{F6AC0320-EDB2-3132-9317-806A415C6478}"/>
          </ac:spMkLst>
        </pc:spChg>
        <pc:grpChg chg="add mod">
          <ac:chgData name="Narcis Dan" userId="5819d0281bb12137" providerId="LiveId" clId="{C1C16134-0294-4C54-8276-9169FE791E8C}" dt="2023-04-02T13:19:11.187" v="4089" actId="1076"/>
          <ac:grpSpMkLst>
            <pc:docMk/>
            <pc:sldMk cId="3695515033" sldId="281"/>
            <ac:grpSpMk id="4" creationId="{1A605A99-8D5D-7325-1F4D-AE38D878AF0A}"/>
          </ac:grpSpMkLst>
        </pc:grpChg>
        <pc:picChg chg="mod">
          <ac:chgData name="Narcis Dan" userId="5819d0281bb12137" providerId="LiveId" clId="{C1C16134-0294-4C54-8276-9169FE791E8C}" dt="2023-04-02T13:18:50.413" v="4086" actId="1076"/>
          <ac:picMkLst>
            <pc:docMk/>
            <pc:sldMk cId="3695515033" sldId="281"/>
            <ac:picMk id="2" creationId="{32F2BF30-EBCD-1BB1-910E-D03E83140A2E}"/>
          </ac:picMkLst>
        </pc:picChg>
        <pc:picChg chg="add mod">
          <ac:chgData name="Narcis Dan" userId="5819d0281bb12137" providerId="LiveId" clId="{C1C16134-0294-4C54-8276-9169FE791E8C}" dt="2023-04-02T13:29:21.771" v="4212" actId="1076"/>
          <ac:picMkLst>
            <pc:docMk/>
            <pc:sldMk cId="3695515033" sldId="281"/>
            <ac:picMk id="9" creationId="{12B45DF1-6E38-54C1-14BE-C571D263904D}"/>
          </ac:picMkLst>
        </pc:picChg>
        <pc:cxnChg chg="mod">
          <ac:chgData name="Narcis Dan" userId="5819d0281bb12137" providerId="LiveId" clId="{C1C16134-0294-4C54-8276-9169FE791E8C}" dt="2023-04-02T13:17:10.962" v="4075" actId="164"/>
          <ac:cxnSpMkLst>
            <pc:docMk/>
            <pc:sldMk cId="3695515033" sldId="281"/>
            <ac:cxnSpMk id="5" creationId="{3209AD02-5CDA-A05C-9A64-8C1AC39F8A38}"/>
          </ac:cxnSpMkLst>
        </pc:cxnChg>
        <pc:cxnChg chg="mod">
          <ac:chgData name="Narcis Dan" userId="5819d0281bb12137" providerId="LiveId" clId="{C1C16134-0294-4C54-8276-9169FE791E8C}" dt="2023-04-02T13:17:10.962" v="4075" actId="164"/>
          <ac:cxnSpMkLst>
            <pc:docMk/>
            <pc:sldMk cId="3695515033" sldId="281"/>
            <ac:cxnSpMk id="8" creationId="{A7A34276-ADFB-1AE7-0F6D-FDBC495309E5}"/>
          </ac:cxnSpMkLst>
        </pc:cxnChg>
      </pc:sldChg>
      <pc:sldChg chg="modSp add mod">
        <pc:chgData name="Narcis Dan" userId="5819d0281bb12137" providerId="LiveId" clId="{C1C16134-0294-4C54-8276-9169FE791E8C}" dt="2023-04-02T13:22:10.218" v="4117" actId="14826"/>
        <pc:sldMkLst>
          <pc:docMk/>
          <pc:sldMk cId="2129483756" sldId="282"/>
        </pc:sldMkLst>
        <pc:spChg chg="mod">
          <ac:chgData name="Narcis Dan" userId="5819d0281bb12137" providerId="LiveId" clId="{C1C16134-0294-4C54-8276-9169FE791E8C}" dt="2023-04-02T13:21:34.510" v="4116" actId="20577"/>
          <ac:spMkLst>
            <pc:docMk/>
            <pc:sldMk cId="2129483756" sldId="282"/>
            <ac:spMk id="6" creationId="{F6AC0320-EDB2-3132-9317-806A415C6478}"/>
          </ac:spMkLst>
        </pc:spChg>
        <pc:picChg chg="mod">
          <ac:chgData name="Narcis Dan" userId="5819d0281bb12137" providerId="LiveId" clId="{C1C16134-0294-4C54-8276-9169FE791E8C}" dt="2023-04-02T13:22:10.218" v="4117" actId="14826"/>
          <ac:picMkLst>
            <pc:docMk/>
            <pc:sldMk cId="2129483756" sldId="282"/>
            <ac:picMk id="9" creationId="{12B45DF1-6E38-54C1-14BE-C571D263904D}"/>
          </ac:picMkLst>
        </pc:picChg>
      </pc:sldChg>
      <pc:sldChg chg="modSp add mod">
        <pc:chgData name="Narcis Dan" userId="5819d0281bb12137" providerId="LiveId" clId="{C1C16134-0294-4C54-8276-9169FE791E8C}" dt="2023-04-02T13:22:47.806" v="4131" actId="14826"/>
        <pc:sldMkLst>
          <pc:docMk/>
          <pc:sldMk cId="2380555671" sldId="283"/>
        </pc:sldMkLst>
        <pc:spChg chg="mod">
          <ac:chgData name="Narcis Dan" userId="5819d0281bb12137" providerId="LiveId" clId="{C1C16134-0294-4C54-8276-9169FE791E8C}" dt="2023-04-02T13:22:27.331" v="4130" actId="20577"/>
          <ac:spMkLst>
            <pc:docMk/>
            <pc:sldMk cId="2380555671" sldId="283"/>
            <ac:spMk id="6" creationId="{F6AC0320-EDB2-3132-9317-806A415C6478}"/>
          </ac:spMkLst>
        </pc:spChg>
        <pc:picChg chg="mod">
          <ac:chgData name="Narcis Dan" userId="5819d0281bb12137" providerId="LiveId" clId="{C1C16134-0294-4C54-8276-9169FE791E8C}" dt="2023-04-02T13:22:47.806" v="4131" actId="14826"/>
          <ac:picMkLst>
            <pc:docMk/>
            <pc:sldMk cId="2380555671" sldId="283"/>
            <ac:picMk id="9" creationId="{12B45DF1-6E38-54C1-14BE-C571D263904D}"/>
          </ac:picMkLst>
        </pc:picChg>
      </pc:sldChg>
      <pc:sldChg chg="addSp modSp add mod">
        <pc:chgData name="Narcis Dan" userId="5819d0281bb12137" providerId="LiveId" clId="{C1C16134-0294-4C54-8276-9169FE791E8C}" dt="2023-04-02T13:26:10.128" v="4172" actId="1076"/>
        <pc:sldMkLst>
          <pc:docMk/>
          <pc:sldMk cId="2287057441" sldId="284"/>
        </pc:sldMkLst>
        <pc:spChg chg="mod">
          <ac:chgData name="Narcis Dan" userId="5819d0281bb12137" providerId="LiveId" clId="{C1C16134-0294-4C54-8276-9169FE791E8C}" dt="2023-04-02T13:23:05.827" v="4155" actId="14100"/>
          <ac:spMkLst>
            <pc:docMk/>
            <pc:sldMk cId="2287057441" sldId="284"/>
            <ac:spMk id="6" creationId="{F6AC0320-EDB2-3132-9317-806A415C6478}"/>
          </ac:spMkLst>
        </pc:spChg>
        <pc:picChg chg="mod">
          <ac:chgData name="Narcis Dan" userId="5819d0281bb12137" providerId="LiveId" clId="{C1C16134-0294-4C54-8276-9169FE791E8C}" dt="2023-04-02T13:26:10.128" v="4172" actId="1076"/>
          <ac:picMkLst>
            <pc:docMk/>
            <pc:sldMk cId="2287057441" sldId="284"/>
            <ac:picMk id="9" creationId="{12B45DF1-6E38-54C1-14BE-C571D263904D}"/>
          </ac:picMkLst>
        </pc:picChg>
        <pc:picChg chg="add mod">
          <ac:chgData name="Narcis Dan" userId="5819d0281bb12137" providerId="LiveId" clId="{C1C16134-0294-4C54-8276-9169FE791E8C}" dt="2023-04-02T13:26:03.517" v="4171" actId="1076"/>
          <ac:picMkLst>
            <pc:docMk/>
            <pc:sldMk cId="2287057441" sldId="284"/>
            <ac:picMk id="10" creationId="{6FCFD5A9-1CA2-2D0B-5609-613325C39439}"/>
          </ac:picMkLst>
        </pc:picChg>
      </pc:sldChg>
      <pc:sldChg chg="modSp add mod ord">
        <pc:chgData name="Narcis Dan" userId="5819d0281bb12137" providerId="LiveId" clId="{C1C16134-0294-4C54-8276-9169FE791E8C}" dt="2023-04-02T13:27:09.601" v="4188" actId="14100"/>
        <pc:sldMkLst>
          <pc:docMk/>
          <pc:sldMk cId="776735974" sldId="285"/>
        </pc:sldMkLst>
        <pc:spChg chg="mod">
          <ac:chgData name="Narcis Dan" userId="5819d0281bb12137" providerId="LiveId" clId="{C1C16134-0294-4C54-8276-9169FE791E8C}" dt="2023-04-02T13:27:09.601" v="4188" actId="14100"/>
          <ac:spMkLst>
            <pc:docMk/>
            <pc:sldMk cId="776735974" sldId="285"/>
            <ac:spMk id="6" creationId="{F6AC0320-EDB2-3132-9317-806A415C6478}"/>
          </ac:spMkLst>
        </pc:spChg>
        <pc:picChg chg="mod">
          <ac:chgData name="Narcis Dan" userId="5819d0281bb12137" providerId="LiveId" clId="{C1C16134-0294-4C54-8276-9169FE791E8C}" dt="2023-04-02T13:26:52.547" v="4176" actId="14826"/>
          <ac:picMkLst>
            <pc:docMk/>
            <pc:sldMk cId="776735974" sldId="285"/>
            <ac:picMk id="9" creationId="{12B45DF1-6E38-54C1-14BE-C571D263904D}"/>
          </ac:picMkLst>
        </pc:picChg>
      </pc:sldChg>
      <pc:sldChg chg="modSp add mod">
        <pc:chgData name="Narcis Dan" userId="5819d0281bb12137" providerId="LiveId" clId="{C1C16134-0294-4C54-8276-9169FE791E8C}" dt="2023-04-02T13:28:37.182" v="4209" actId="1076"/>
        <pc:sldMkLst>
          <pc:docMk/>
          <pc:sldMk cId="2916632531" sldId="286"/>
        </pc:sldMkLst>
        <pc:spChg chg="mod">
          <ac:chgData name="Narcis Dan" userId="5819d0281bb12137" providerId="LiveId" clId="{C1C16134-0294-4C54-8276-9169FE791E8C}" dt="2023-04-02T13:27:22.682" v="4204" actId="20577"/>
          <ac:spMkLst>
            <pc:docMk/>
            <pc:sldMk cId="2916632531" sldId="286"/>
            <ac:spMk id="6" creationId="{F6AC0320-EDB2-3132-9317-806A415C6478}"/>
          </ac:spMkLst>
        </pc:spChg>
        <pc:picChg chg="mod">
          <ac:chgData name="Narcis Dan" userId="5819d0281bb12137" providerId="LiveId" clId="{C1C16134-0294-4C54-8276-9169FE791E8C}" dt="2023-04-02T13:28:37.182" v="4209" actId="1076"/>
          <ac:picMkLst>
            <pc:docMk/>
            <pc:sldMk cId="2916632531" sldId="286"/>
            <ac:picMk id="9" creationId="{12B45DF1-6E38-54C1-14BE-C571D263904D}"/>
          </ac:picMkLst>
        </pc:picChg>
      </pc:sldChg>
      <pc:sldChg chg="addSp delSp modSp add mod">
        <pc:chgData name="Narcis Dan" userId="5819d0281bb12137" providerId="LiveId" clId="{C1C16134-0294-4C54-8276-9169FE791E8C}" dt="2023-04-02T13:32:46.491" v="4244" actId="1076"/>
        <pc:sldMkLst>
          <pc:docMk/>
          <pc:sldMk cId="2165282380" sldId="287"/>
        </pc:sldMkLst>
        <pc:spChg chg="add mod">
          <ac:chgData name="Narcis Dan" userId="5819d0281bb12137" providerId="LiveId" clId="{C1C16134-0294-4C54-8276-9169FE791E8C}" dt="2023-04-02T13:31:25.105" v="4239" actId="1076"/>
          <ac:spMkLst>
            <pc:docMk/>
            <pc:sldMk cId="2165282380" sldId="287"/>
            <ac:spMk id="7" creationId="{DB23B160-E8B1-5029-6E7B-DF438829AAE4}"/>
          </ac:spMkLst>
        </pc:spChg>
        <pc:picChg chg="del">
          <ac:chgData name="Narcis Dan" userId="5819d0281bb12137" providerId="LiveId" clId="{C1C16134-0294-4C54-8276-9169FE791E8C}" dt="2023-04-02T13:31:28.622" v="4240" actId="21"/>
          <ac:picMkLst>
            <pc:docMk/>
            <pc:sldMk cId="2165282380" sldId="287"/>
            <ac:picMk id="9" creationId="{12B45DF1-6E38-54C1-14BE-C571D263904D}"/>
          </ac:picMkLst>
        </pc:picChg>
        <pc:picChg chg="add mod">
          <ac:chgData name="Narcis Dan" userId="5819d0281bb12137" providerId="LiveId" clId="{C1C16134-0294-4C54-8276-9169FE791E8C}" dt="2023-04-02T13:32:27.347" v="4242" actId="1076"/>
          <ac:picMkLst>
            <pc:docMk/>
            <pc:sldMk cId="2165282380" sldId="287"/>
            <ac:picMk id="11" creationId="{57D9DE8E-9AF3-9D9B-B736-76C6282113E0}"/>
          </ac:picMkLst>
        </pc:picChg>
        <pc:picChg chg="add mod">
          <ac:chgData name="Narcis Dan" userId="5819d0281bb12137" providerId="LiveId" clId="{C1C16134-0294-4C54-8276-9169FE791E8C}" dt="2023-04-02T13:32:46.491" v="4244" actId="1076"/>
          <ac:picMkLst>
            <pc:docMk/>
            <pc:sldMk cId="2165282380" sldId="287"/>
            <ac:picMk id="13" creationId="{5AEF600C-36F8-D6E6-FCF1-0838A0E735D4}"/>
          </ac:picMkLst>
        </pc:picChg>
      </pc:sldChg>
      <pc:sldChg chg="addSp delSp modSp add mod ord">
        <pc:chgData name="Narcis Dan" userId="5819d0281bb12137" providerId="LiveId" clId="{C1C16134-0294-4C54-8276-9169FE791E8C}" dt="2023-04-02T13:38:12.698" v="4291" actId="21"/>
        <pc:sldMkLst>
          <pc:docMk/>
          <pc:sldMk cId="2770097359" sldId="288"/>
        </pc:sldMkLst>
        <pc:spChg chg="mod">
          <ac:chgData name="Narcis Dan" userId="5819d0281bb12137" providerId="LiveId" clId="{C1C16134-0294-4C54-8276-9169FE791E8C}" dt="2023-04-02T13:35:27.038" v="4256" actId="20577"/>
          <ac:spMkLst>
            <pc:docMk/>
            <pc:sldMk cId="2770097359" sldId="288"/>
            <ac:spMk id="6" creationId="{F6AC0320-EDB2-3132-9317-806A415C6478}"/>
          </ac:spMkLst>
        </pc:spChg>
        <pc:picChg chg="add del mod">
          <ac:chgData name="Narcis Dan" userId="5819d0281bb12137" providerId="LiveId" clId="{C1C16134-0294-4C54-8276-9169FE791E8C}" dt="2023-04-02T13:36:29.733" v="4275" actId="22"/>
          <ac:picMkLst>
            <pc:docMk/>
            <pc:sldMk cId="2770097359" sldId="288"/>
            <ac:picMk id="10" creationId="{3800662C-9F4A-D664-237D-3BC0F652708C}"/>
          </ac:picMkLst>
        </pc:picChg>
        <pc:picChg chg="del mod">
          <ac:chgData name="Narcis Dan" userId="5819d0281bb12137" providerId="LiveId" clId="{C1C16134-0294-4C54-8276-9169FE791E8C}" dt="2023-04-02T13:38:12.698" v="4291" actId="21"/>
          <ac:picMkLst>
            <pc:docMk/>
            <pc:sldMk cId="2770097359" sldId="288"/>
            <ac:picMk id="13" creationId="{5AEF600C-36F8-D6E6-FCF1-0838A0E735D4}"/>
          </ac:picMkLst>
        </pc:picChg>
        <pc:picChg chg="add del mod">
          <ac:chgData name="Narcis Dan" userId="5819d0281bb12137" providerId="LiveId" clId="{C1C16134-0294-4C54-8276-9169FE791E8C}" dt="2023-04-02T13:37:11.665" v="4285" actId="22"/>
          <ac:picMkLst>
            <pc:docMk/>
            <pc:sldMk cId="2770097359" sldId="288"/>
            <ac:picMk id="14" creationId="{F08EEE47-C6D9-3C86-625D-2FA6EBB81CB4}"/>
          </ac:picMkLst>
        </pc:picChg>
        <pc:picChg chg="add mod">
          <ac:chgData name="Narcis Dan" userId="5819d0281bb12137" providerId="LiveId" clId="{C1C16134-0294-4C54-8276-9169FE791E8C}" dt="2023-04-02T13:37:43.010" v="4288" actId="14100"/>
          <ac:picMkLst>
            <pc:docMk/>
            <pc:sldMk cId="2770097359" sldId="288"/>
            <ac:picMk id="16" creationId="{D55DF1E1-93B6-AF59-4D0A-9E6125AFCCA3}"/>
          </ac:picMkLst>
        </pc:picChg>
        <pc:picChg chg="add mod">
          <ac:chgData name="Narcis Dan" userId="5819d0281bb12137" providerId="LiveId" clId="{C1C16134-0294-4C54-8276-9169FE791E8C}" dt="2023-04-02T13:38:09.598" v="4290" actId="1076"/>
          <ac:picMkLst>
            <pc:docMk/>
            <pc:sldMk cId="2770097359" sldId="288"/>
            <ac:picMk id="18" creationId="{1229302C-D5E4-9D25-4E91-30902D7F2373}"/>
          </ac:picMkLst>
        </pc:picChg>
      </pc:sldChg>
      <pc:sldChg chg="addSp delSp modSp add mod ord">
        <pc:chgData name="Narcis Dan" userId="5819d0281bb12137" providerId="LiveId" clId="{C1C16134-0294-4C54-8276-9169FE791E8C}" dt="2023-04-02T13:40:28.599" v="4315" actId="14100"/>
        <pc:sldMkLst>
          <pc:docMk/>
          <pc:sldMk cId="2501757635" sldId="289"/>
        </pc:sldMkLst>
        <pc:spChg chg="mod">
          <ac:chgData name="Narcis Dan" userId="5819d0281bb12137" providerId="LiveId" clId="{C1C16134-0294-4C54-8276-9169FE791E8C}" dt="2023-04-02T13:40:28.599" v="4315" actId="14100"/>
          <ac:spMkLst>
            <pc:docMk/>
            <pc:sldMk cId="2501757635" sldId="289"/>
            <ac:spMk id="6" creationId="{F6AC0320-EDB2-3132-9317-806A415C6478}"/>
          </ac:spMkLst>
        </pc:spChg>
        <pc:picChg chg="add del">
          <ac:chgData name="Narcis Dan" userId="5819d0281bb12137" providerId="LiveId" clId="{C1C16134-0294-4C54-8276-9169FE791E8C}" dt="2023-04-02T13:39:19.122" v="4298" actId="21"/>
          <ac:picMkLst>
            <pc:docMk/>
            <pc:sldMk cId="2501757635" sldId="289"/>
            <ac:picMk id="9" creationId="{1F86E679-9BB1-329F-7262-252FEA55150D}"/>
          </ac:picMkLst>
        </pc:picChg>
        <pc:picChg chg="add mod">
          <ac:chgData name="Narcis Dan" userId="5819d0281bb12137" providerId="LiveId" clId="{C1C16134-0294-4C54-8276-9169FE791E8C}" dt="2023-04-02T13:39:40.092" v="4301" actId="14100"/>
          <ac:picMkLst>
            <pc:docMk/>
            <pc:sldMk cId="2501757635" sldId="289"/>
            <ac:picMk id="12" creationId="{85E007BD-510F-0A60-6DB0-781685D974F3}"/>
          </ac:picMkLst>
        </pc:picChg>
        <pc:picChg chg="del mod">
          <ac:chgData name="Narcis Dan" userId="5819d0281bb12137" providerId="LiveId" clId="{C1C16134-0294-4C54-8276-9169FE791E8C}" dt="2023-04-02T13:39:11.078" v="4296" actId="21"/>
          <ac:picMkLst>
            <pc:docMk/>
            <pc:sldMk cId="2501757635" sldId="289"/>
            <ac:picMk id="13" creationId="{5AEF600C-36F8-D6E6-FCF1-0838A0E735D4}"/>
          </ac:picMkLst>
        </pc:picChg>
        <pc:picChg chg="add mod">
          <ac:chgData name="Narcis Dan" userId="5819d0281bb12137" providerId="LiveId" clId="{C1C16134-0294-4C54-8276-9169FE791E8C}" dt="2023-04-02T13:40:14.976" v="4303" actId="1076"/>
          <ac:picMkLst>
            <pc:docMk/>
            <pc:sldMk cId="2501757635" sldId="289"/>
            <ac:picMk id="15" creationId="{0B4DB71B-6FD9-53A9-49AA-02F2C75ECA5E}"/>
          </ac:picMkLst>
        </pc:picChg>
      </pc:sldChg>
      <pc:sldChg chg="modSp add mod ord">
        <pc:chgData name="Narcis Dan" userId="5819d0281bb12137" providerId="LiveId" clId="{C1C16134-0294-4C54-8276-9169FE791E8C}" dt="2023-04-02T13:42:26.218" v="4358" actId="1076"/>
        <pc:sldMkLst>
          <pc:docMk/>
          <pc:sldMk cId="3244695157" sldId="290"/>
        </pc:sldMkLst>
        <pc:spChg chg="mod">
          <ac:chgData name="Narcis Dan" userId="5819d0281bb12137" providerId="LiveId" clId="{C1C16134-0294-4C54-8276-9169FE791E8C}" dt="2023-04-02T13:41:21.673" v="4351" actId="20577"/>
          <ac:spMkLst>
            <pc:docMk/>
            <pc:sldMk cId="3244695157" sldId="290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2T13:42:26.218" v="4358" actId="1076"/>
          <ac:spMkLst>
            <pc:docMk/>
            <pc:sldMk cId="3244695157" sldId="290"/>
            <ac:spMk id="14" creationId="{78726A1C-0ECF-3680-744B-C425277E13EA}"/>
          </ac:spMkLst>
        </pc:spChg>
      </pc:sldChg>
      <pc:sldChg chg="modSp add mod">
        <pc:chgData name="Narcis Dan" userId="5819d0281bb12137" providerId="LiveId" clId="{C1C16134-0294-4C54-8276-9169FE791E8C}" dt="2023-04-02T13:44:13.746" v="4388" actId="1076"/>
        <pc:sldMkLst>
          <pc:docMk/>
          <pc:sldMk cId="1521369854" sldId="291"/>
        </pc:sldMkLst>
        <pc:spChg chg="mod">
          <ac:chgData name="Narcis Dan" userId="5819d0281bb12137" providerId="LiveId" clId="{C1C16134-0294-4C54-8276-9169FE791E8C}" dt="2023-04-02T13:43:18.180" v="4380" actId="20577"/>
          <ac:spMkLst>
            <pc:docMk/>
            <pc:sldMk cId="1521369854" sldId="291"/>
            <ac:spMk id="11" creationId="{22101EB6-0DFF-320F-3634-3AE2422C204F}"/>
          </ac:spMkLst>
        </pc:spChg>
        <pc:spChg chg="mod">
          <ac:chgData name="Narcis Dan" userId="5819d0281bb12137" providerId="LiveId" clId="{C1C16134-0294-4C54-8276-9169FE791E8C}" dt="2023-04-02T13:44:13.746" v="4388" actId="1076"/>
          <ac:spMkLst>
            <pc:docMk/>
            <pc:sldMk cId="1521369854" sldId="291"/>
            <ac:spMk id="14" creationId="{78726A1C-0ECF-3680-744B-C425277E13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7A86-F4C8-6024-AD62-CFEC5AF99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E1DBE-6535-14DB-9D13-6ECE82825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952AC-DD2D-4353-8393-858A7A0F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0CA5-AD96-5943-6FB4-F652D2AC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3221D-531B-6F4D-48D5-ABC6FF59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9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A239-AF16-5B86-E998-D05F002F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F1C31-3933-5A8A-6D2F-F548B5967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75C3D-5605-D754-0D24-36FF08EB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3BC0-1AEF-4E92-5367-1E1BB5E9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9362B-1179-E749-367E-2D2D5BF4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69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62A1A-43FA-0B55-96EA-272954643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EFAA3-4D0D-1C9C-28EB-BE480A438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FF124-9439-7351-FE5A-1ED6B7964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45D1-663B-C390-73E3-1AF93480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DA0F1-27E0-992F-E263-BE836E5C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33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569C-0C7B-31B0-2CAD-5BBF8F68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AD39-F868-4742-D582-058BF41C3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723A1-B3A3-EED8-9577-29ECEF41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5D11B-0BAD-E08C-7908-D207FE5E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7CC7-9398-8C30-4383-43FDAD2B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08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B9A7-0F7A-02BB-E32E-2AFC9419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99684-E9E7-34CD-278F-B3E7E4673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81FD3-B318-A377-3653-C7FC8723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32F24-C3E7-8C48-59A6-576841DE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4B77-7A28-578E-ABA3-2219C22B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57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8919-48CD-E60A-FB72-7E050C02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3F070-9E83-7DBF-AF85-18687E27E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8001-397D-0528-CAFB-3A7232990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A0654-88B8-0A84-B810-4D88ADD9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714B-B151-81CB-3520-67AD90AD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7C7AB-45BC-8E37-5518-37B4767D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2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E61C-D617-3422-25A2-51216D61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D211D-637B-5CA8-D1E7-AB959A9F5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4385C-1228-57BA-5A39-659CB3D22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55E26-56E1-9AD3-AFCE-C25AE3E33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541F3-1BCA-D28D-CC19-2ADBA371E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76C5F-2039-674D-95E3-1B43EC5D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25BC2-9258-75F1-4F6F-5939C24DF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DD376-C18C-6B04-F879-9D5DA3F5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41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B1A1-486F-A9C5-4898-2BE35E1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83D84B-CE4D-6882-3301-4303F68DD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133CE-CBD1-21F2-A083-7010F5E8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128B-5433-A00E-9C52-F0AE0ABF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60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313C41-C27C-32CC-EE66-215EBDDE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13371-288B-67E4-9857-866D4DDB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9EF91-4B08-028C-0908-B26B1F03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85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8638-9303-E39A-7A99-E22236A1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80EC0-5D14-F063-8E3B-A81A566B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4C3E2-38A5-DB01-505E-C104CA2C7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246D0-E7D0-C620-6855-BD8BE77C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D09A2-DE22-7F20-5612-4D308C60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A7C82-782B-3666-ECB7-7096EB44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66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C9D3C-D8A6-1B23-2A54-0E701FCA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EEF8A-E910-D6A4-1F19-5EFCE5C47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AA2CB-60F1-5B3D-97BD-2A578913A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6543D-AA15-1D7B-0270-263CFC76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7C781-1694-A2E6-313A-84C0AB50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0625D-B154-A95E-1A29-F632BCC5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69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D91A6-8E7E-59D6-1F9E-6375DF91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0CC29-50BD-47FD-0F58-976EBBCC1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83B1C-6D94-9668-5EAF-5336DC411F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E5DCA-9DCF-443F-93AD-4537DC646541}" type="datetimeFigureOut">
              <a:rPr lang="en-GB" smtClean="0"/>
              <a:t>19/04/2023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B6BA0-AFA2-4C79-224C-44C822ABC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223B5-DDA8-2533-E804-8558562F1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2B441-9AD0-40A8-9E4C-8815B84F31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33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ard-school-blackboard-chalk-2167844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24D4F-6ABE-5B1A-BC80-D1FB0F420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19897" y="-19050"/>
            <a:ext cx="13431794" cy="72041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4696A0C-2421-8128-A038-C119BE406920}"/>
              </a:ext>
            </a:extLst>
          </p:cNvPr>
          <p:cNvGrpSpPr/>
          <p:nvPr/>
        </p:nvGrpSpPr>
        <p:grpSpPr>
          <a:xfrm>
            <a:off x="3030143" y="447675"/>
            <a:ext cx="6131713" cy="6039029"/>
            <a:chOff x="2618193" y="257175"/>
            <a:chExt cx="6131713" cy="60390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89D2A-2B53-5790-F9BF-8B2BADE171EE}"/>
                </a:ext>
              </a:extLst>
            </p:cNvPr>
            <p:cNvSpPr txBox="1"/>
            <p:nvPr/>
          </p:nvSpPr>
          <p:spPr>
            <a:xfrm>
              <a:off x="3613556" y="257175"/>
              <a:ext cx="41409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solidFill>
                    <a:schemeClr val="bg1"/>
                  </a:solidFill>
                </a:rPr>
                <a:t>Colegiul</a:t>
              </a:r>
              <a:r>
                <a:rPr lang="en-GB" sz="2000" dirty="0">
                  <a:solidFill>
                    <a:schemeClr val="bg1"/>
                  </a:solidFill>
                </a:rPr>
                <a:t> Na</a:t>
              </a:r>
              <a:r>
                <a:rPr lang="ro-RO" sz="2000" dirty="0">
                  <a:solidFill>
                    <a:schemeClr val="bg1"/>
                  </a:solidFill>
                </a:rPr>
                <a:t>ț</a:t>
              </a:r>
              <a:r>
                <a:rPr lang="en-GB" sz="2000" dirty="0" err="1">
                  <a:solidFill>
                    <a:schemeClr val="bg1"/>
                  </a:solidFill>
                </a:rPr>
                <a:t>ional</a:t>
              </a:r>
              <a:r>
                <a:rPr lang="en-GB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</a:rPr>
                <a:t>“</a:t>
              </a:r>
              <a:r>
                <a:rPr lang="en-US" sz="2000" dirty="0" err="1">
                  <a:solidFill>
                    <a:schemeClr val="bg1"/>
                  </a:solidFill>
                </a:rPr>
                <a:t>Dinicu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Golescu</a:t>
              </a:r>
              <a:r>
                <a:rPr lang="en-US" sz="2000" dirty="0">
                  <a:solidFill>
                    <a:schemeClr val="bg1"/>
                  </a:solidFill>
                </a:rPr>
                <a:t>”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</a:t>
              </a:r>
              <a:r>
                <a:rPr lang="ro-RO" sz="2000" dirty="0">
                  <a:solidFill>
                    <a:schemeClr val="bg1"/>
                  </a:solidFill>
                </a:rPr>
                <a:t>â</a:t>
              </a:r>
              <a:r>
                <a:rPr lang="en-US" sz="2000" dirty="0" err="1">
                  <a:solidFill>
                    <a:schemeClr val="bg1"/>
                  </a:solidFill>
                </a:rPr>
                <a:t>mpulung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</a:rPr>
                <a:t>Muscel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E6F255-EC39-8036-008D-05DE31200A67}"/>
                </a:ext>
              </a:extLst>
            </p:cNvPr>
            <p:cNvSpPr txBox="1"/>
            <p:nvPr/>
          </p:nvSpPr>
          <p:spPr>
            <a:xfrm>
              <a:off x="2618193" y="2066925"/>
              <a:ext cx="6131713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LUCRAREA PENTRU ATESTAREA COMPE</a:t>
              </a:r>
              <a:r>
                <a:rPr lang="ro-RO" sz="3200" dirty="0">
                  <a:solidFill>
                    <a:schemeClr val="bg1"/>
                  </a:solidFill>
                </a:rPr>
                <a:t>Ț</a:t>
              </a:r>
              <a:r>
                <a:rPr lang="en-US" sz="3200" dirty="0">
                  <a:solidFill>
                    <a:schemeClr val="bg1"/>
                  </a:solidFill>
                </a:rPr>
                <a:t>ENTELOR DIGITALE</a:t>
              </a:r>
            </a:p>
            <a:p>
              <a:pPr algn="ctr"/>
              <a:endParaRPr lang="en-US" sz="32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- </a:t>
              </a:r>
              <a:r>
                <a:rPr lang="en-US" sz="2400" dirty="0">
                  <a:solidFill>
                    <a:schemeClr val="bg1"/>
                  </a:solidFill>
                </a:rPr>
                <a:t>GESTIUNEA EXAMENULUI DE BACALAUREAT </a:t>
              </a:r>
              <a:r>
                <a:rPr lang="en-US" sz="3200" dirty="0">
                  <a:solidFill>
                    <a:schemeClr val="bg1"/>
                  </a:solidFill>
                </a:rPr>
                <a:t>-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BE210-08CC-DF16-D489-EB7DB3286B75}"/>
                </a:ext>
              </a:extLst>
            </p:cNvPr>
            <p:cNvSpPr txBox="1"/>
            <p:nvPr/>
          </p:nvSpPr>
          <p:spPr>
            <a:xfrm>
              <a:off x="3436149" y="5095875"/>
              <a:ext cx="4495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Elev</a:t>
              </a:r>
              <a:r>
                <a:rPr lang="en-US" dirty="0">
                  <a:solidFill>
                    <a:schemeClr val="bg1"/>
                  </a:solidFill>
                </a:rPr>
                <a:t>: Dan Narcis </a:t>
              </a:r>
              <a:r>
                <a:rPr lang="en-US" dirty="0" err="1">
                  <a:solidFill>
                    <a:schemeClr val="bg1"/>
                  </a:solidFill>
                </a:rPr>
                <a:t>Costinel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Clasa</a:t>
              </a:r>
              <a:r>
                <a:rPr lang="en-US" dirty="0">
                  <a:solidFill>
                    <a:schemeClr val="bg1"/>
                  </a:solidFill>
                </a:rPr>
                <a:t>: a XII-a A</a:t>
              </a: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Profesor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coordonator</a:t>
              </a:r>
              <a:r>
                <a:rPr lang="en-US" dirty="0">
                  <a:solidFill>
                    <a:schemeClr val="bg1"/>
                  </a:solidFill>
                </a:rPr>
                <a:t>: T</a:t>
              </a:r>
              <a:r>
                <a:rPr lang="ro-RO">
                  <a:solidFill>
                    <a:schemeClr val="bg1"/>
                  </a:solidFill>
                </a:rPr>
                <a:t>ă</a:t>
              </a:r>
              <a:r>
                <a:rPr lang="en-US">
                  <a:solidFill>
                    <a:schemeClr val="bg1"/>
                  </a:solidFill>
                </a:rPr>
                <a:t>tulea</a:t>
              </a:r>
              <a:r>
                <a:rPr lang="en-US" dirty="0">
                  <a:solidFill>
                    <a:schemeClr val="bg1"/>
                  </a:solidFill>
                </a:rPr>
                <a:t> Maria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2022 - 2023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73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5892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ERD Initial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B513AF-08FB-A575-1EC4-229B86CDD06F}"/>
              </a:ext>
            </a:extLst>
          </p:cNvPr>
          <p:cNvCxnSpPr/>
          <p:nvPr/>
        </p:nvCxnSpPr>
        <p:spPr>
          <a:xfrm>
            <a:off x="2436548" y="2246234"/>
            <a:ext cx="2901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C9CF4-B516-E541-2675-B671A136546B}"/>
              </a:ext>
            </a:extLst>
          </p:cNvPr>
          <p:cNvCxnSpPr>
            <a:cxnSpLocks/>
          </p:cNvCxnSpPr>
          <p:nvPr/>
        </p:nvCxnSpPr>
        <p:spPr>
          <a:xfrm>
            <a:off x="1642757" y="2865945"/>
            <a:ext cx="0" cy="21066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51870-0A8A-DDE6-7A1A-7995BD5D933B}"/>
              </a:ext>
            </a:extLst>
          </p:cNvPr>
          <p:cNvCxnSpPr/>
          <p:nvPr/>
        </p:nvCxnSpPr>
        <p:spPr>
          <a:xfrm>
            <a:off x="2102840" y="5494153"/>
            <a:ext cx="33748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CA1691-C961-CC6E-1F60-07198C8BF83A}"/>
              </a:ext>
            </a:extLst>
          </p:cNvPr>
          <p:cNvCxnSpPr>
            <a:cxnSpLocks/>
          </p:cNvCxnSpPr>
          <p:nvPr/>
        </p:nvCxnSpPr>
        <p:spPr>
          <a:xfrm>
            <a:off x="6096000" y="2865945"/>
            <a:ext cx="0" cy="22808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BBD23C-BF30-994D-F638-708438A94ABF}"/>
              </a:ext>
            </a:extLst>
          </p:cNvPr>
          <p:cNvCxnSpPr>
            <a:cxnSpLocks/>
          </p:cNvCxnSpPr>
          <p:nvPr/>
        </p:nvCxnSpPr>
        <p:spPr>
          <a:xfrm>
            <a:off x="6570619" y="2287450"/>
            <a:ext cx="29794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FB797-9F95-A9F3-C338-96471FE1A956}"/>
              </a:ext>
            </a:extLst>
          </p:cNvPr>
          <p:cNvGrpSpPr/>
          <p:nvPr/>
        </p:nvGrpSpPr>
        <p:grpSpPr>
          <a:xfrm>
            <a:off x="557576" y="4396880"/>
            <a:ext cx="2170363" cy="2194546"/>
            <a:chOff x="4932121" y="1625662"/>
            <a:chExt cx="2170363" cy="21945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7616E3D-46A6-6E7E-7DFE-9675A59BCA7A}"/>
                </a:ext>
              </a:extLst>
            </p:cNvPr>
            <p:cNvSpPr/>
            <p:nvPr/>
          </p:nvSpPr>
          <p:spPr>
            <a:xfrm>
              <a:off x="4932121" y="1625662"/>
              <a:ext cx="2170363" cy="21945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066CC-5553-0A42-D105-DE3BB761B897}"/>
                </a:ext>
              </a:extLst>
            </p:cNvPr>
            <p:cNvSpPr txBox="1"/>
            <p:nvPr/>
          </p:nvSpPr>
          <p:spPr>
            <a:xfrm>
              <a:off x="5669160" y="1669869"/>
              <a:ext cx="69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GB" dirty="0">
                  <a:solidFill>
                    <a:schemeClr val="bg1"/>
                  </a:solidFill>
                </a:rPr>
                <a:t>LEV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E8F13-15F8-5C3D-3A51-738E077B3ED7}"/>
                </a:ext>
              </a:extLst>
            </p:cNvPr>
            <p:cNvSpPr txBox="1"/>
            <p:nvPr/>
          </p:nvSpPr>
          <p:spPr>
            <a:xfrm>
              <a:off x="4970328" y="1984271"/>
              <a:ext cx="18025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#cod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initiala_tatalui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profil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CCD7D5-9547-A43E-D1F0-D3F9B49720E3}"/>
              </a:ext>
            </a:extLst>
          </p:cNvPr>
          <p:cNvGrpSpPr/>
          <p:nvPr/>
        </p:nvGrpSpPr>
        <p:grpSpPr>
          <a:xfrm>
            <a:off x="557576" y="1159860"/>
            <a:ext cx="2170363" cy="2172749"/>
            <a:chOff x="643325" y="1683714"/>
            <a:chExt cx="2170363" cy="21727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783ECC-A4F6-1253-A381-4AB8D367E8AA}"/>
                </a:ext>
              </a:extLst>
            </p:cNvPr>
            <p:cNvSpPr/>
            <p:nvPr/>
          </p:nvSpPr>
          <p:spPr>
            <a:xfrm>
              <a:off x="643325" y="1683714"/>
              <a:ext cx="2170363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1C8265-9C20-A521-FE1F-BFE15E86E55F}"/>
                </a:ext>
              </a:extLst>
            </p:cNvPr>
            <p:cNvSpPr txBox="1"/>
            <p:nvPr/>
          </p:nvSpPr>
          <p:spPr>
            <a:xfrm>
              <a:off x="1333530" y="1683714"/>
              <a:ext cx="72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LICEU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1D2CE-0319-1D61-7F42-4DCE5CDC57B7}"/>
                </a:ext>
              </a:extLst>
            </p:cNvPr>
            <p:cNvSpPr txBox="1"/>
            <p:nvPr/>
          </p:nvSpPr>
          <p:spPr>
            <a:xfrm>
              <a:off x="718063" y="2026863"/>
              <a:ext cx="1641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#id_liceu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denumire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judet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localitate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96D4A20-6567-43FA-8092-A7E73977A1BD}"/>
              </a:ext>
            </a:extLst>
          </p:cNvPr>
          <p:cNvSpPr/>
          <p:nvPr/>
        </p:nvSpPr>
        <p:spPr>
          <a:xfrm rot="16200000">
            <a:off x="4529048" y="2033965"/>
            <a:ext cx="522676" cy="42453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0143404E-F43F-FC5A-F317-498A984EAD00}"/>
              </a:ext>
            </a:extLst>
          </p:cNvPr>
          <p:cNvSpPr/>
          <p:nvPr/>
        </p:nvSpPr>
        <p:spPr>
          <a:xfrm>
            <a:off x="1370197" y="3956016"/>
            <a:ext cx="548137" cy="440864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1442253-D344-BAF5-9852-77062533286E}"/>
              </a:ext>
            </a:extLst>
          </p:cNvPr>
          <p:cNvSpPr/>
          <p:nvPr/>
        </p:nvSpPr>
        <p:spPr>
          <a:xfrm rot="16200000">
            <a:off x="4504570" y="5266798"/>
            <a:ext cx="557787" cy="45470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4320C2-0901-7751-0C67-91FFE59D7716}"/>
              </a:ext>
            </a:extLst>
          </p:cNvPr>
          <p:cNvGrpSpPr/>
          <p:nvPr/>
        </p:nvGrpSpPr>
        <p:grpSpPr>
          <a:xfrm>
            <a:off x="9302697" y="1201076"/>
            <a:ext cx="2170364" cy="2172749"/>
            <a:chOff x="7207949" y="4012010"/>
            <a:chExt cx="2170364" cy="217274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3218A0-5DA3-95A9-5CBD-83C630ECBB00}"/>
                </a:ext>
              </a:extLst>
            </p:cNvPr>
            <p:cNvSpPr/>
            <p:nvPr/>
          </p:nvSpPr>
          <p:spPr>
            <a:xfrm>
              <a:off x="7207949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699D14-9E9B-90B1-040F-6A7381500AEE}"/>
                </a:ext>
              </a:extLst>
            </p:cNvPr>
            <p:cNvSpPr txBox="1"/>
            <p:nvPr/>
          </p:nvSpPr>
          <p:spPr>
            <a:xfrm>
              <a:off x="7621446" y="4051372"/>
              <a:ext cx="1343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PROFESOR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1E62ED-108F-37F6-947F-22A335269455}"/>
                </a:ext>
              </a:extLst>
            </p:cNvPr>
            <p:cNvSpPr txBox="1"/>
            <p:nvPr/>
          </p:nvSpPr>
          <p:spPr>
            <a:xfrm>
              <a:off x="7273294" y="4396880"/>
              <a:ext cx="19645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#id_professor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specializare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27FC0D5-514B-3042-0382-C42A4F455F4F}"/>
              </a:ext>
            </a:extLst>
          </p:cNvPr>
          <p:cNvSpPr/>
          <p:nvPr/>
        </p:nvSpPr>
        <p:spPr>
          <a:xfrm>
            <a:off x="5821934" y="3982594"/>
            <a:ext cx="548131" cy="4600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063ED3-1078-B982-25D6-B8E03FCC5AE5}"/>
              </a:ext>
            </a:extLst>
          </p:cNvPr>
          <p:cNvGrpSpPr/>
          <p:nvPr/>
        </p:nvGrpSpPr>
        <p:grpSpPr>
          <a:xfrm>
            <a:off x="5010818" y="4396880"/>
            <a:ext cx="2170364" cy="2186594"/>
            <a:chOff x="9217056" y="1669869"/>
            <a:chExt cx="2170364" cy="218659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9E0DA7-64B8-E639-8E65-947FD71B17DD}"/>
                </a:ext>
              </a:extLst>
            </p:cNvPr>
            <p:cNvSpPr/>
            <p:nvPr/>
          </p:nvSpPr>
          <p:spPr>
            <a:xfrm>
              <a:off x="9217056" y="1683714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6BE09-CB6A-4930-3B97-0C18224A45DF}"/>
                </a:ext>
              </a:extLst>
            </p:cNvPr>
            <p:cNvSpPr txBox="1"/>
            <p:nvPr/>
          </p:nvSpPr>
          <p:spPr>
            <a:xfrm>
              <a:off x="9762307" y="1669869"/>
              <a:ext cx="107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EXAMEN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5382E-3EA1-A9F9-BB9A-2DBCD2F05C20}"/>
                </a:ext>
              </a:extLst>
            </p:cNvPr>
            <p:cNvSpPr txBox="1"/>
            <p:nvPr/>
          </p:nvSpPr>
          <p:spPr>
            <a:xfrm>
              <a:off x="9296400" y="2039201"/>
              <a:ext cx="1480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#id_examen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proba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*nota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7797DE78-EF46-8F69-2B2E-C269C2CC7510}"/>
              </a:ext>
            </a:extLst>
          </p:cNvPr>
          <p:cNvSpPr/>
          <p:nvPr/>
        </p:nvSpPr>
        <p:spPr>
          <a:xfrm rot="5400000">
            <a:off x="7119682" y="2082231"/>
            <a:ext cx="548138" cy="41043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8EE056-98D7-45C1-C381-D8999BEC4A60}"/>
              </a:ext>
            </a:extLst>
          </p:cNvPr>
          <p:cNvGrpSpPr/>
          <p:nvPr/>
        </p:nvGrpSpPr>
        <p:grpSpPr>
          <a:xfrm>
            <a:off x="5010818" y="1256250"/>
            <a:ext cx="2170364" cy="2172749"/>
            <a:chOff x="2813688" y="4012010"/>
            <a:chExt cx="2170364" cy="21727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56989EE-1816-22D9-DBAB-C65433AD80E2}"/>
                </a:ext>
              </a:extLst>
            </p:cNvPr>
            <p:cNvSpPr/>
            <p:nvPr/>
          </p:nvSpPr>
          <p:spPr>
            <a:xfrm>
              <a:off x="2813688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E54DEA-1CC3-8886-2323-58AE26EB3282}"/>
                </a:ext>
              </a:extLst>
            </p:cNvPr>
            <p:cNvSpPr txBox="1"/>
            <p:nvPr/>
          </p:nvSpPr>
          <p:spPr>
            <a:xfrm>
              <a:off x="3546173" y="4051372"/>
              <a:ext cx="705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GB" dirty="0">
                  <a:solidFill>
                    <a:schemeClr val="bg1"/>
                  </a:solidFill>
                </a:rPr>
                <a:t>ALA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7C714E-B01D-2EA8-C09D-855DB589598A}"/>
                </a:ext>
              </a:extLst>
            </p:cNvPr>
            <p:cNvSpPr txBox="1"/>
            <p:nvPr/>
          </p:nvSpPr>
          <p:spPr>
            <a:xfrm>
              <a:off x="2908501" y="4396880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#id_Sala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etaj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762CE0E-4306-E6F4-B194-BC7410F94D1B}"/>
              </a:ext>
            </a:extLst>
          </p:cNvPr>
          <p:cNvSpPr/>
          <p:nvPr/>
        </p:nvSpPr>
        <p:spPr>
          <a:xfrm rot="16200000">
            <a:off x="8813777" y="2072599"/>
            <a:ext cx="548137" cy="429704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4FF82-6FEF-1DE1-01E8-5DE80840781A}"/>
              </a:ext>
            </a:extLst>
          </p:cNvPr>
          <p:cNvSpPr txBox="1"/>
          <p:nvPr/>
        </p:nvSpPr>
        <p:spPr>
          <a:xfrm>
            <a:off x="2727939" y="1876902"/>
            <a:ext cx="80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d</a:t>
            </a:r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DBA35-9D1A-5D39-314F-C186610E46B3}"/>
              </a:ext>
            </a:extLst>
          </p:cNvPr>
          <p:cNvSpPr txBox="1"/>
          <p:nvPr/>
        </p:nvSpPr>
        <p:spPr>
          <a:xfrm>
            <a:off x="4035569" y="2242968"/>
            <a:ext cx="9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apartine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BFD4F-45C3-74D3-DC3D-A11D9B7421C4}"/>
              </a:ext>
            </a:extLst>
          </p:cNvPr>
          <p:cNvSpPr txBox="1"/>
          <p:nvPr/>
        </p:nvSpPr>
        <p:spPr>
          <a:xfrm rot="16046983">
            <a:off x="1222960" y="3407205"/>
            <a:ext cx="52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FBF2A-F4C0-2CE7-A72F-51603ACBD9EA}"/>
              </a:ext>
            </a:extLst>
          </p:cNvPr>
          <p:cNvSpPr txBox="1"/>
          <p:nvPr/>
        </p:nvSpPr>
        <p:spPr>
          <a:xfrm rot="5400000">
            <a:off x="1296981" y="3760187"/>
            <a:ext cx="98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par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2460D-C6D3-1F83-DC99-11CB58B4F958}"/>
              </a:ext>
            </a:extLst>
          </p:cNvPr>
          <p:cNvSpPr txBox="1"/>
          <p:nvPr/>
        </p:nvSpPr>
        <p:spPr>
          <a:xfrm>
            <a:off x="2725707" y="5124820"/>
            <a:ext cx="86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9862FD-0AA9-0B81-7B43-3865280484A7}"/>
              </a:ext>
            </a:extLst>
          </p:cNvPr>
          <p:cNvSpPr txBox="1"/>
          <p:nvPr/>
        </p:nvSpPr>
        <p:spPr>
          <a:xfrm>
            <a:off x="3699284" y="5494152"/>
            <a:ext cx="13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1EA38-C145-9337-5D9E-D726222C72E4}"/>
              </a:ext>
            </a:extLst>
          </p:cNvPr>
          <p:cNvSpPr txBox="1"/>
          <p:nvPr/>
        </p:nvSpPr>
        <p:spPr>
          <a:xfrm rot="16200000">
            <a:off x="5270852" y="3531658"/>
            <a:ext cx="98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se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11A0D5-750A-50DE-1AF4-FC2CE063BDBF}"/>
              </a:ext>
            </a:extLst>
          </p:cNvPr>
          <p:cNvSpPr txBox="1"/>
          <p:nvPr/>
        </p:nvSpPr>
        <p:spPr>
          <a:xfrm rot="5400000">
            <a:off x="5835629" y="3545446"/>
            <a:ext cx="115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683D6B-E9D9-9790-927D-2A3045E2EB9E}"/>
              </a:ext>
            </a:extLst>
          </p:cNvPr>
          <p:cNvSpPr txBox="1"/>
          <p:nvPr/>
        </p:nvSpPr>
        <p:spPr>
          <a:xfrm>
            <a:off x="7124170" y="1918507"/>
            <a:ext cx="24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supravegheat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8388D2-1297-A4C7-E4DD-E3BC747762FA}"/>
              </a:ext>
            </a:extLst>
          </p:cNvPr>
          <p:cNvSpPr txBox="1"/>
          <p:nvPr/>
        </p:nvSpPr>
        <p:spPr>
          <a:xfrm>
            <a:off x="7748789" y="2259614"/>
            <a:ext cx="15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supravegheaz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9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205556"/>
            <a:ext cx="418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Rezolvarea</a:t>
            </a:r>
            <a:r>
              <a:rPr lang="en-US" sz="3600" dirty="0">
                <a:solidFill>
                  <a:schemeClr val="bg1"/>
                </a:solidFill>
              </a:rPr>
              <a:t> Rela</a:t>
            </a:r>
            <a:r>
              <a:rPr lang="ro-RO" sz="3600" dirty="0">
                <a:solidFill>
                  <a:schemeClr val="bg1"/>
                </a:solidFill>
              </a:rPr>
              <a:t>ț</a:t>
            </a:r>
            <a:r>
              <a:rPr lang="en-US" sz="3600" dirty="0" err="1">
                <a:solidFill>
                  <a:schemeClr val="bg1"/>
                </a:solidFill>
              </a:rPr>
              <a:t>iilor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/>
              <a:t>….</a:t>
            </a:r>
            <a:r>
              <a:rPr lang="en-US" sz="3600" dirty="0">
                <a:solidFill>
                  <a:schemeClr val="bg1"/>
                </a:solidFill>
              </a:rPr>
              <a:t>Many to Many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681405" y="1903822"/>
            <a:ext cx="1082919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solidFill>
                  <a:schemeClr val="bg1"/>
                </a:solidFill>
              </a:rPr>
              <a:t>Aceste tipuri de relații apar în prima fază a proiectării unei  baze de date, însa ele trebuie eliminate.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ro-RO" sz="3200" dirty="0">
                <a:solidFill>
                  <a:schemeClr val="bg1"/>
                </a:solidFill>
              </a:rPr>
              <a:t>Se poate observa că în schema ERD-ului inițial apar</a:t>
            </a:r>
            <a:r>
              <a:rPr lang="en-US" sz="3200" dirty="0">
                <a:solidFill>
                  <a:schemeClr val="bg1"/>
                </a:solidFill>
              </a:rPr>
              <a:t>e o </a:t>
            </a:r>
            <a:r>
              <a:rPr lang="en-US" sz="3200" dirty="0" err="1">
                <a:solidFill>
                  <a:schemeClr val="bg1"/>
                </a:solidFill>
              </a:rPr>
              <a:t>singur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relați</a:t>
            </a:r>
            <a:r>
              <a:rPr lang="en-US" sz="3200" dirty="0">
                <a:solidFill>
                  <a:schemeClr val="bg1"/>
                </a:solidFill>
              </a:rPr>
              <a:t>e</a:t>
            </a:r>
            <a:r>
              <a:rPr lang="ro-RO" sz="3200" dirty="0">
                <a:solidFill>
                  <a:schemeClr val="bg1"/>
                </a:solidFill>
              </a:rPr>
              <a:t> M</a:t>
            </a:r>
            <a:r>
              <a:rPr lang="en-US" sz="3200" dirty="0">
                <a:solidFill>
                  <a:schemeClr val="bg1"/>
                </a:solidFill>
              </a:rPr>
              <a:t>:M (many to many) </a:t>
            </a:r>
            <a:r>
              <a:rPr lang="ro-RO" sz="3200" dirty="0">
                <a:solidFill>
                  <a:schemeClr val="bg1"/>
                </a:solidFill>
              </a:rPr>
              <a:t>între entitățile</a:t>
            </a:r>
            <a:r>
              <a:rPr lang="en-US" sz="3200" dirty="0">
                <a:solidFill>
                  <a:schemeClr val="bg1"/>
                </a:solidFill>
              </a:rPr>
              <a:t>: SALA </a:t>
            </a:r>
            <a:r>
              <a:rPr lang="en-US" sz="3200" dirty="0" err="1">
                <a:solidFill>
                  <a:schemeClr val="bg1"/>
                </a:solidFill>
              </a:rPr>
              <a:t>si</a:t>
            </a:r>
            <a:r>
              <a:rPr lang="en-US" sz="3200" dirty="0">
                <a:solidFill>
                  <a:schemeClr val="bg1"/>
                </a:solidFill>
              </a:rPr>
              <a:t> PROFESOR.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Rela</a:t>
            </a:r>
            <a:r>
              <a:rPr lang="ro-RO" sz="3200" dirty="0">
                <a:solidFill>
                  <a:schemeClr val="bg1"/>
                </a:solidFill>
              </a:rPr>
              <a:t>ți</a:t>
            </a:r>
            <a:r>
              <a:rPr lang="en-US" sz="3200" dirty="0">
                <a:solidFill>
                  <a:schemeClr val="bg1"/>
                </a:solidFill>
              </a:rPr>
              <a:t>a</a:t>
            </a:r>
            <a:r>
              <a:rPr lang="ro-RO" sz="3200" dirty="0">
                <a:solidFill>
                  <a:schemeClr val="bg1"/>
                </a:solidFill>
              </a:rPr>
              <a:t> M</a:t>
            </a:r>
            <a:r>
              <a:rPr lang="en-US" sz="3200" dirty="0">
                <a:solidFill>
                  <a:schemeClr val="bg1"/>
                </a:solidFill>
              </a:rPr>
              <a:t>:M se </a:t>
            </a:r>
            <a:r>
              <a:rPr lang="en-US" sz="3200" dirty="0" err="1">
                <a:solidFill>
                  <a:schemeClr val="bg1"/>
                </a:solidFill>
              </a:rPr>
              <a:t>va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dirty="0" err="1">
                <a:solidFill>
                  <a:schemeClr val="bg1"/>
                </a:solidFill>
              </a:rPr>
              <a:t>transforma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 err="1">
                <a:solidFill>
                  <a:schemeClr val="bg1"/>
                </a:solidFill>
              </a:rPr>
              <a:t>ntr</a:t>
            </a:r>
            <a:r>
              <a:rPr lang="en-US" sz="3200" dirty="0">
                <a:solidFill>
                  <a:schemeClr val="bg1"/>
                </a:solidFill>
              </a:rPr>
              <a:t>-o </a:t>
            </a:r>
            <a:r>
              <a:rPr lang="en-US" sz="3200" dirty="0" err="1">
                <a:solidFill>
                  <a:schemeClr val="bg1"/>
                </a:solidFill>
              </a:rPr>
              <a:t>rela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ie</a:t>
            </a:r>
            <a:r>
              <a:rPr lang="en-US" sz="3200" dirty="0">
                <a:solidFill>
                  <a:schemeClr val="bg1"/>
                </a:solidFill>
              </a:rPr>
              <a:t> de </a:t>
            </a:r>
            <a:r>
              <a:rPr lang="en-US" sz="3200" dirty="0" err="1">
                <a:solidFill>
                  <a:schemeClr val="bg1"/>
                </a:solidFill>
              </a:rPr>
              <a:t>tipul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. . . . . . .  </a:t>
            </a:r>
            <a:r>
              <a:rPr lang="en-US" sz="3200" dirty="0">
                <a:solidFill>
                  <a:schemeClr val="bg1"/>
                </a:solidFill>
              </a:rPr>
              <a:t>”one to many” </a:t>
            </a:r>
            <a:r>
              <a:rPr lang="en-US" sz="3200" dirty="0" err="1">
                <a:solidFill>
                  <a:schemeClr val="bg1"/>
                </a:solidFill>
              </a:rPr>
              <a:t>prin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dirty="0" err="1">
                <a:solidFill>
                  <a:schemeClr val="bg1"/>
                </a:solidFill>
              </a:rPr>
              <a:t>intermediul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dirty="0" err="1">
                <a:solidFill>
                  <a:schemeClr val="bg1"/>
                </a:solidFill>
              </a:rPr>
              <a:t>unei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entit</a:t>
            </a:r>
            <a:r>
              <a:rPr lang="ro-RO" sz="3200" dirty="0">
                <a:solidFill>
                  <a:schemeClr val="bg1"/>
                </a:solidFill>
              </a:rPr>
              <a:t>ăți de intersecție </a:t>
            </a:r>
            <a:r>
              <a:rPr lang="en-US" sz="3200" dirty="0">
                <a:solidFill>
                  <a:schemeClr val="bg1"/>
                </a:solidFill>
              </a:rPr>
              <a:t>(“PROGRAM”).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Partea</a:t>
            </a:r>
            <a:r>
              <a:rPr lang="en-US" sz="3200" dirty="0">
                <a:solidFill>
                  <a:schemeClr val="bg1"/>
                </a:solidFill>
              </a:rPr>
              <a:t> “many” a </a:t>
            </a:r>
            <a:r>
              <a:rPr lang="en-US" sz="3200" dirty="0" err="1">
                <a:solidFill>
                  <a:schemeClr val="bg1"/>
                </a:solidFill>
              </a:rPr>
              <a:t>rela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iei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este spre partea entități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ro-RO" sz="3200" dirty="0">
                <a:solidFill>
                  <a:schemeClr val="bg1"/>
                </a:solidFill>
              </a:rPr>
              <a:t> de intersecție.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20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B513AF-08FB-A575-1EC4-229B86CDD06F}"/>
              </a:ext>
            </a:extLst>
          </p:cNvPr>
          <p:cNvCxnSpPr/>
          <p:nvPr/>
        </p:nvCxnSpPr>
        <p:spPr>
          <a:xfrm>
            <a:off x="7080102" y="5100244"/>
            <a:ext cx="2901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51870-0A8A-DDE6-7A1A-7995BD5D933B}"/>
              </a:ext>
            </a:extLst>
          </p:cNvPr>
          <p:cNvCxnSpPr/>
          <p:nvPr/>
        </p:nvCxnSpPr>
        <p:spPr>
          <a:xfrm>
            <a:off x="2089871" y="5103561"/>
            <a:ext cx="33748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BBD23C-BF30-994D-F638-708438A94ABF}"/>
              </a:ext>
            </a:extLst>
          </p:cNvPr>
          <p:cNvCxnSpPr>
            <a:cxnSpLocks/>
          </p:cNvCxnSpPr>
          <p:nvPr/>
        </p:nvCxnSpPr>
        <p:spPr>
          <a:xfrm>
            <a:off x="4414282" y="2287450"/>
            <a:ext cx="29794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FB797-9F95-A9F3-C338-96471FE1A956}"/>
              </a:ext>
            </a:extLst>
          </p:cNvPr>
          <p:cNvGrpSpPr/>
          <p:nvPr/>
        </p:nvGrpSpPr>
        <p:grpSpPr>
          <a:xfrm>
            <a:off x="533168" y="4006355"/>
            <a:ext cx="2170363" cy="2194546"/>
            <a:chOff x="4932121" y="1625662"/>
            <a:chExt cx="2170363" cy="21945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7616E3D-46A6-6E7E-7DFE-9675A59BCA7A}"/>
                </a:ext>
              </a:extLst>
            </p:cNvPr>
            <p:cNvSpPr/>
            <p:nvPr/>
          </p:nvSpPr>
          <p:spPr>
            <a:xfrm>
              <a:off x="4932121" y="1625662"/>
              <a:ext cx="2170363" cy="21945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066CC-5553-0A42-D105-DE3BB761B897}"/>
                </a:ext>
              </a:extLst>
            </p:cNvPr>
            <p:cNvSpPr txBox="1"/>
            <p:nvPr/>
          </p:nvSpPr>
          <p:spPr>
            <a:xfrm>
              <a:off x="5669160" y="1669869"/>
              <a:ext cx="69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SALA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E8F13-15F8-5C3D-3A51-738E077B3ED7}"/>
                </a:ext>
              </a:extLst>
            </p:cNvPr>
            <p:cNvSpPr txBox="1"/>
            <p:nvPr/>
          </p:nvSpPr>
          <p:spPr>
            <a:xfrm>
              <a:off x="4970328" y="1984271"/>
              <a:ext cx="1802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#id_Sala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etaj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CCD7D5-9547-A43E-D1F0-D3F9B49720E3}"/>
              </a:ext>
            </a:extLst>
          </p:cNvPr>
          <p:cNvGrpSpPr/>
          <p:nvPr/>
        </p:nvGrpSpPr>
        <p:grpSpPr>
          <a:xfrm>
            <a:off x="9478863" y="3953711"/>
            <a:ext cx="2170363" cy="2172749"/>
            <a:chOff x="643325" y="1683714"/>
            <a:chExt cx="2170363" cy="21727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783ECC-A4F6-1253-A381-4AB8D367E8AA}"/>
                </a:ext>
              </a:extLst>
            </p:cNvPr>
            <p:cNvSpPr/>
            <p:nvPr/>
          </p:nvSpPr>
          <p:spPr>
            <a:xfrm>
              <a:off x="643325" y="1683714"/>
              <a:ext cx="2170363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1C8265-9C20-A521-FE1F-BFE15E86E55F}"/>
                </a:ext>
              </a:extLst>
            </p:cNvPr>
            <p:cNvSpPr txBox="1"/>
            <p:nvPr/>
          </p:nvSpPr>
          <p:spPr>
            <a:xfrm>
              <a:off x="1167407" y="1687248"/>
              <a:ext cx="1238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PROFESOR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1D2CE-0319-1D61-7F42-4DCE5CDC57B7}"/>
                </a:ext>
              </a:extLst>
            </p:cNvPr>
            <p:cNvSpPr txBox="1"/>
            <p:nvPr/>
          </p:nvSpPr>
          <p:spPr>
            <a:xfrm>
              <a:off x="718063" y="2026863"/>
              <a:ext cx="1641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#id_professor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specializare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96D4A20-6567-43FA-8092-A7E73977A1BD}"/>
              </a:ext>
            </a:extLst>
          </p:cNvPr>
          <p:cNvSpPr/>
          <p:nvPr/>
        </p:nvSpPr>
        <p:spPr>
          <a:xfrm rot="5400000">
            <a:off x="7099750" y="4902688"/>
            <a:ext cx="522676" cy="42453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1442253-D344-BAF5-9852-77062533286E}"/>
              </a:ext>
            </a:extLst>
          </p:cNvPr>
          <p:cNvSpPr/>
          <p:nvPr/>
        </p:nvSpPr>
        <p:spPr>
          <a:xfrm rot="16200000">
            <a:off x="4504570" y="4872890"/>
            <a:ext cx="557787" cy="45470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4320C2-0901-7751-0C67-91FFE59D7716}"/>
              </a:ext>
            </a:extLst>
          </p:cNvPr>
          <p:cNvGrpSpPr/>
          <p:nvPr/>
        </p:nvGrpSpPr>
        <p:grpSpPr>
          <a:xfrm>
            <a:off x="7272416" y="1241558"/>
            <a:ext cx="2170364" cy="2172749"/>
            <a:chOff x="7207949" y="4012010"/>
            <a:chExt cx="2170364" cy="217274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3218A0-5DA3-95A9-5CBD-83C630ECBB00}"/>
                </a:ext>
              </a:extLst>
            </p:cNvPr>
            <p:cNvSpPr/>
            <p:nvPr/>
          </p:nvSpPr>
          <p:spPr>
            <a:xfrm>
              <a:off x="7207949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699D14-9E9B-90B1-040F-6A7381500AEE}"/>
                </a:ext>
              </a:extLst>
            </p:cNvPr>
            <p:cNvSpPr txBox="1"/>
            <p:nvPr/>
          </p:nvSpPr>
          <p:spPr>
            <a:xfrm>
              <a:off x="7621446" y="4051372"/>
              <a:ext cx="1343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PROFESOR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1E62ED-108F-37F6-947F-22A335269455}"/>
                </a:ext>
              </a:extLst>
            </p:cNvPr>
            <p:cNvSpPr txBox="1"/>
            <p:nvPr/>
          </p:nvSpPr>
          <p:spPr>
            <a:xfrm>
              <a:off x="7273294" y="4396880"/>
              <a:ext cx="19645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#id_professor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specializare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063ED3-1078-B982-25D6-B8E03FCC5AE5}"/>
              </a:ext>
            </a:extLst>
          </p:cNvPr>
          <p:cNvGrpSpPr/>
          <p:nvPr/>
        </p:nvGrpSpPr>
        <p:grpSpPr>
          <a:xfrm>
            <a:off x="5007976" y="4003342"/>
            <a:ext cx="2170364" cy="2186594"/>
            <a:chOff x="9217056" y="1669869"/>
            <a:chExt cx="2170364" cy="218659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9E0DA7-64B8-E639-8E65-947FD71B17DD}"/>
                </a:ext>
              </a:extLst>
            </p:cNvPr>
            <p:cNvSpPr/>
            <p:nvPr/>
          </p:nvSpPr>
          <p:spPr>
            <a:xfrm>
              <a:off x="9217056" y="1683714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6BE09-CB6A-4930-3B97-0C18224A45DF}"/>
                </a:ext>
              </a:extLst>
            </p:cNvPr>
            <p:cNvSpPr txBox="1"/>
            <p:nvPr/>
          </p:nvSpPr>
          <p:spPr>
            <a:xfrm>
              <a:off x="9695985" y="1669869"/>
              <a:ext cx="122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PROGRAM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5382E-3EA1-A9F9-BB9A-2DBCD2F05C20}"/>
                </a:ext>
              </a:extLst>
            </p:cNvPr>
            <p:cNvSpPr txBox="1"/>
            <p:nvPr/>
          </p:nvSpPr>
          <p:spPr>
            <a:xfrm>
              <a:off x="9296400" y="2039201"/>
              <a:ext cx="1480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#id_program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7797DE78-EF46-8F69-2B2E-C269C2CC7510}"/>
              </a:ext>
            </a:extLst>
          </p:cNvPr>
          <p:cNvSpPr/>
          <p:nvPr/>
        </p:nvSpPr>
        <p:spPr>
          <a:xfrm rot="5400000">
            <a:off x="4506891" y="2085351"/>
            <a:ext cx="548138" cy="41043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8EE056-98D7-45C1-C381-D8999BEC4A60}"/>
              </a:ext>
            </a:extLst>
          </p:cNvPr>
          <p:cNvGrpSpPr/>
          <p:nvPr/>
        </p:nvGrpSpPr>
        <p:grpSpPr>
          <a:xfrm>
            <a:off x="2398341" y="1296732"/>
            <a:ext cx="2170364" cy="2172749"/>
            <a:chOff x="2813688" y="4012010"/>
            <a:chExt cx="2170364" cy="21727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56989EE-1816-22D9-DBAB-C65433AD80E2}"/>
                </a:ext>
              </a:extLst>
            </p:cNvPr>
            <p:cNvSpPr/>
            <p:nvPr/>
          </p:nvSpPr>
          <p:spPr>
            <a:xfrm>
              <a:off x="2813688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E54DEA-1CC3-8886-2323-58AE26EB3282}"/>
                </a:ext>
              </a:extLst>
            </p:cNvPr>
            <p:cNvSpPr txBox="1"/>
            <p:nvPr/>
          </p:nvSpPr>
          <p:spPr>
            <a:xfrm>
              <a:off x="3546173" y="4051372"/>
              <a:ext cx="705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GB" dirty="0">
                  <a:solidFill>
                    <a:schemeClr val="bg1"/>
                  </a:solidFill>
                </a:rPr>
                <a:t>ALA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7C714E-B01D-2EA8-C09D-855DB589598A}"/>
                </a:ext>
              </a:extLst>
            </p:cNvPr>
            <p:cNvSpPr txBox="1"/>
            <p:nvPr/>
          </p:nvSpPr>
          <p:spPr>
            <a:xfrm>
              <a:off x="2908501" y="4396880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#id_Sala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etaj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762CE0E-4306-E6F4-B194-BC7410F94D1B}"/>
              </a:ext>
            </a:extLst>
          </p:cNvPr>
          <p:cNvSpPr/>
          <p:nvPr/>
        </p:nvSpPr>
        <p:spPr>
          <a:xfrm rot="16200000">
            <a:off x="6783495" y="2072600"/>
            <a:ext cx="548137" cy="429704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BA28E8-4B79-F33F-C3A4-38AF6705A90F}"/>
              </a:ext>
            </a:extLst>
          </p:cNvPr>
          <p:cNvCxnSpPr/>
          <p:nvPr/>
        </p:nvCxnSpPr>
        <p:spPr>
          <a:xfrm flipH="1">
            <a:off x="5756366" y="1942011"/>
            <a:ext cx="339633" cy="7228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478128-8E3D-8233-48BC-B1BBCDFC5210}"/>
              </a:ext>
            </a:extLst>
          </p:cNvPr>
          <p:cNvSpPr txBox="1"/>
          <p:nvPr/>
        </p:nvSpPr>
        <p:spPr>
          <a:xfrm>
            <a:off x="2698082" y="4695839"/>
            <a:ext cx="5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9844C0-E7E5-F52F-CBD4-070BF5157B9A}"/>
              </a:ext>
            </a:extLst>
          </p:cNvPr>
          <p:cNvSpPr txBox="1"/>
          <p:nvPr/>
        </p:nvSpPr>
        <p:spPr>
          <a:xfrm>
            <a:off x="3988378" y="5115187"/>
            <a:ext cx="99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par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2E24E-EE17-C562-A7E0-5635E1FC38F8}"/>
              </a:ext>
            </a:extLst>
          </p:cNvPr>
          <p:cNvSpPr txBox="1"/>
          <p:nvPr/>
        </p:nvSpPr>
        <p:spPr>
          <a:xfrm>
            <a:off x="7176024" y="4727988"/>
            <a:ext cx="171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respectat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7E518-91FE-D922-1318-1B5F2ED5E46C}"/>
              </a:ext>
            </a:extLst>
          </p:cNvPr>
          <p:cNvSpPr txBox="1"/>
          <p:nvPr/>
        </p:nvSpPr>
        <p:spPr>
          <a:xfrm>
            <a:off x="8455394" y="5097320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respect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B82C49-8B04-F86B-AD17-0CF46D8BA181}"/>
              </a:ext>
            </a:extLst>
          </p:cNvPr>
          <p:cNvSpPr txBox="1"/>
          <p:nvPr/>
        </p:nvSpPr>
        <p:spPr>
          <a:xfrm>
            <a:off x="9786" y="205556"/>
            <a:ext cx="418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Rezolvarea</a:t>
            </a:r>
            <a:r>
              <a:rPr lang="en-US" sz="3600" dirty="0">
                <a:solidFill>
                  <a:schemeClr val="bg1"/>
                </a:solidFill>
              </a:rPr>
              <a:t> Rela</a:t>
            </a:r>
            <a:r>
              <a:rPr lang="ro-RO" sz="3600" dirty="0">
                <a:solidFill>
                  <a:schemeClr val="bg1"/>
                </a:solidFill>
              </a:rPr>
              <a:t>ț</a:t>
            </a:r>
            <a:r>
              <a:rPr lang="en-US" sz="3600" dirty="0" err="1">
                <a:solidFill>
                  <a:schemeClr val="bg1"/>
                </a:solidFill>
              </a:rPr>
              <a:t>iilor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/>
              <a:t>….</a:t>
            </a:r>
            <a:r>
              <a:rPr lang="en-US" sz="3600" dirty="0">
                <a:solidFill>
                  <a:schemeClr val="bg1"/>
                </a:solidFill>
              </a:rPr>
              <a:t>Many to Many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02A53-90C7-6C44-57C1-D09CD59DE11B}"/>
              </a:ext>
            </a:extLst>
          </p:cNvPr>
          <p:cNvSpPr txBox="1"/>
          <p:nvPr/>
        </p:nvSpPr>
        <p:spPr>
          <a:xfrm>
            <a:off x="5007976" y="1515234"/>
            <a:ext cx="24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supravegheat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6FD45-0543-B257-6614-196EB1656849}"/>
              </a:ext>
            </a:extLst>
          </p:cNvPr>
          <p:cNvSpPr txBox="1"/>
          <p:nvPr/>
        </p:nvSpPr>
        <p:spPr>
          <a:xfrm>
            <a:off x="5258045" y="2648577"/>
            <a:ext cx="15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supravegheaz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8D7667-ED79-4F56-5494-617D5DC7C5EF}"/>
              </a:ext>
            </a:extLst>
          </p:cNvPr>
          <p:cNvCxnSpPr/>
          <p:nvPr/>
        </p:nvCxnSpPr>
        <p:spPr>
          <a:xfrm>
            <a:off x="10384265" y="2987040"/>
            <a:ext cx="10601" cy="21597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37B2C0-85B0-EAE6-02F5-79619C2A27BF}"/>
              </a:ext>
            </a:extLst>
          </p:cNvPr>
          <p:cNvSpPr/>
          <p:nvPr/>
        </p:nvSpPr>
        <p:spPr>
          <a:xfrm>
            <a:off x="9368042" y="4405024"/>
            <a:ext cx="2105020" cy="218640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5892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ERD Final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B513AF-08FB-A575-1EC4-229B86CDD06F}"/>
              </a:ext>
            </a:extLst>
          </p:cNvPr>
          <p:cNvCxnSpPr/>
          <p:nvPr/>
        </p:nvCxnSpPr>
        <p:spPr>
          <a:xfrm>
            <a:off x="2436548" y="2246234"/>
            <a:ext cx="29018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C9CF4-B516-E541-2675-B671A136546B}"/>
              </a:ext>
            </a:extLst>
          </p:cNvPr>
          <p:cNvCxnSpPr>
            <a:cxnSpLocks/>
          </p:cNvCxnSpPr>
          <p:nvPr/>
        </p:nvCxnSpPr>
        <p:spPr>
          <a:xfrm>
            <a:off x="1642757" y="2865945"/>
            <a:ext cx="0" cy="21066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E51870-0A8A-DDE6-7A1A-7995BD5D933B}"/>
              </a:ext>
            </a:extLst>
          </p:cNvPr>
          <p:cNvCxnSpPr/>
          <p:nvPr/>
        </p:nvCxnSpPr>
        <p:spPr>
          <a:xfrm>
            <a:off x="2102840" y="5494153"/>
            <a:ext cx="33748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CA1691-C961-CC6E-1F60-07198C8BF83A}"/>
              </a:ext>
            </a:extLst>
          </p:cNvPr>
          <p:cNvCxnSpPr>
            <a:cxnSpLocks/>
          </p:cNvCxnSpPr>
          <p:nvPr/>
        </p:nvCxnSpPr>
        <p:spPr>
          <a:xfrm>
            <a:off x="6096000" y="2865945"/>
            <a:ext cx="0" cy="22808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BBD23C-BF30-994D-F638-708438A94ABF}"/>
              </a:ext>
            </a:extLst>
          </p:cNvPr>
          <p:cNvCxnSpPr>
            <a:cxnSpLocks/>
          </p:cNvCxnSpPr>
          <p:nvPr/>
        </p:nvCxnSpPr>
        <p:spPr>
          <a:xfrm>
            <a:off x="6570619" y="2287450"/>
            <a:ext cx="29794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FB797-9F95-A9F3-C338-96471FE1A956}"/>
              </a:ext>
            </a:extLst>
          </p:cNvPr>
          <p:cNvGrpSpPr/>
          <p:nvPr/>
        </p:nvGrpSpPr>
        <p:grpSpPr>
          <a:xfrm>
            <a:off x="557576" y="4396880"/>
            <a:ext cx="2170363" cy="2194546"/>
            <a:chOff x="4932121" y="1625662"/>
            <a:chExt cx="2170363" cy="21945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7616E3D-46A6-6E7E-7DFE-9675A59BCA7A}"/>
                </a:ext>
              </a:extLst>
            </p:cNvPr>
            <p:cNvSpPr/>
            <p:nvPr/>
          </p:nvSpPr>
          <p:spPr>
            <a:xfrm>
              <a:off x="4932121" y="1625662"/>
              <a:ext cx="2170363" cy="21945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066CC-5553-0A42-D105-DE3BB761B897}"/>
                </a:ext>
              </a:extLst>
            </p:cNvPr>
            <p:cNvSpPr txBox="1"/>
            <p:nvPr/>
          </p:nvSpPr>
          <p:spPr>
            <a:xfrm>
              <a:off x="5669160" y="1669869"/>
              <a:ext cx="69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GB" dirty="0">
                  <a:solidFill>
                    <a:schemeClr val="bg1"/>
                  </a:solidFill>
                </a:rPr>
                <a:t>LEV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E8F13-15F8-5C3D-3A51-738E077B3ED7}"/>
                </a:ext>
              </a:extLst>
            </p:cNvPr>
            <p:cNvSpPr txBox="1"/>
            <p:nvPr/>
          </p:nvSpPr>
          <p:spPr>
            <a:xfrm>
              <a:off x="4970328" y="1984271"/>
              <a:ext cx="18025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#cod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initiala_tatalui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profil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CCD7D5-9547-A43E-D1F0-D3F9B49720E3}"/>
              </a:ext>
            </a:extLst>
          </p:cNvPr>
          <p:cNvGrpSpPr/>
          <p:nvPr/>
        </p:nvGrpSpPr>
        <p:grpSpPr>
          <a:xfrm>
            <a:off x="557576" y="1159860"/>
            <a:ext cx="2170363" cy="2172749"/>
            <a:chOff x="643325" y="1683714"/>
            <a:chExt cx="2170363" cy="21727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783ECC-A4F6-1253-A381-4AB8D367E8AA}"/>
                </a:ext>
              </a:extLst>
            </p:cNvPr>
            <p:cNvSpPr/>
            <p:nvPr/>
          </p:nvSpPr>
          <p:spPr>
            <a:xfrm>
              <a:off x="643325" y="1683714"/>
              <a:ext cx="2170363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1C8265-9C20-A521-FE1F-BFE15E86E55F}"/>
                </a:ext>
              </a:extLst>
            </p:cNvPr>
            <p:cNvSpPr txBox="1"/>
            <p:nvPr/>
          </p:nvSpPr>
          <p:spPr>
            <a:xfrm>
              <a:off x="1333530" y="1683714"/>
              <a:ext cx="72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LICEU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1D2CE-0319-1D61-7F42-4DCE5CDC57B7}"/>
                </a:ext>
              </a:extLst>
            </p:cNvPr>
            <p:cNvSpPr txBox="1"/>
            <p:nvPr/>
          </p:nvSpPr>
          <p:spPr>
            <a:xfrm>
              <a:off x="718063" y="2026863"/>
              <a:ext cx="1641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#id_liceu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denumire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judet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localitate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96D4A20-6567-43FA-8092-A7E73977A1BD}"/>
              </a:ext>
            </a:extLst>
          </p:cNvPr>
          <p:cNvSpPr/>
          <p:nvPr/>
        </p:nvSpPr>
        <p:spPr>
          <a:xfrm rot="16200000">
            <a:off x="4529048" y="2033965"/>
            <a:ext cx="522676" cy="424538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0143404E-F43F-FC5A-F317-498A984EAD00}"/>
              </a:ext>
            </a:extLst>
          </p:cNvPr>
          <p:cNvSpPr/>
          <p:nvPr/>
        </p:nvSpPr>
        <p:spPr>
          <a:xfrm>
            <a:off x="1370197" y="3956016"/>
            <a:ext cx="548137" cy="440864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1442253-D344-BAF5-9852-77062533286E}"/>
              </a:ext>
            </a:extLst>
          </p:cNvPr>
          <p:cNvSpPr/>
          <p:nvPr/>
        </p:nvSpPr>
        <p:spPr>
          <a:xfrm rot="16200000">
            <a:off x="4504570" y="5266798"/>
            <a:ext cx="557787" cy="45470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27FC0D5-514B-3042-0382-C42A4F455F4F}"/>
              </a:ext>
            </a:extLst>
          </p:cNvPr>
          <p:cNvSpPr/>
          <p:nvPr/>
        </p:nvSpPr>
        <p:spPr>
          <a:xfrm>
            <a:off x="5821934" y="3982594"/>
            <a:ext cx="548131" cy="460066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063ED3-1078-B982-25D6-B8E03FCC5AE5}"/>
              </a:ext>
            </a:extLst>
          </p:cNvPr>
          <p:cNvGrpSpPr/>
          <p:nvPr/>
        </p:nvGrpSpPr>
        <p:grpSpPr>
          <a:xfrm>
            <a:off x="5010818" y="4396880"/>
            <a:ext cx="2170364" cy="2186594"/>
            <a:chOff x="9217056" y="1669869"/>
            <a:chExt cx="2170364" cy="218659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9E0DA7-64B8-E639-8E65-947FD71B17DD}"/>
                </a:ext>
              </a:extLst>
            </p:cNvPr>
            <p:cNvSpPr/>
            <p:nvPr/>
          </p:nvSpPr>
          <p:spPr>
            <a:xfrm>
              <a:off x="9217056" y="1683714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6BE09-CB6A-4930-3B97-0C18224A45DF}"/>
                </a:ext>
              </a:extLst>
            </p:cNvPr>
            <p:cNvSpPr txBox="1"/>
            <p:nvPr/>
          </p:nvSpPr>
          <p:spPr>
            <a:xfrm>
              <a:off x="9762307" y="1669869"/>
              <a:ext cx="107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EXAMEN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5382E-3EA1-A9F9-BB9A-2DBCD2F05C20}"/>
                </a:ext>
              </a:extLst>
            </p:cNvPr>
            <p:cNvSpPr txBox="1"/>
            <p:nvPr/>
          </p:nvSpPr>
          <p:spPr>
            <a:xfrm>
              <a:off x="9296400" y="2039201"/>
              <a:ext cx="1480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#id_examen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proba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*nota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7797DE78-EF46-8F69-2B2E-C269C2CC7510}"/>
              </a:ext>
            </a:extLst>
          </p:cNvPr>
          <p:cNvSpPr/>
          <p:nvPr/>
        </p:nvSpPr>
        <p:spPr>
          <a:xfrm rot="16200000">
            <a:off x="8840308" y="2082230"/>
            <a:ext cx="548138" cy="410439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8EE056-98D7-45C1-C381-D8999BEC4A60}"/>
              </a:ext>
            </a:extLst>
          </p:cNvPr>
          <p:cNvGrpSpPr/>
          <p:nvPr/>
        </p:nvGrpSpPr>
        <p:grpSpPr>
          <a:xfrm>
            <a:off x="5010818" y="1256250"/>
            <a:ext cx="2170364" cy="2172749"/>
            <a:chOff x="2813688" y="4012010"/>
            <a:chExt cx="2170364" cy="21727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56989EE-1816-22D9-DBAB-C65433AD80E2}"/>
                </a:ext>
              </a:extLst>
            </p:cNvPr>
            <p:cNvSpPr/>
            <p:nvPr/>
          </p:nvSpPr>
          <p:spPr>
            <a:xfrm>
              <a:off x="2813688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E54DEA-1CC3-8886-2323-58AE26EB3282}"/>
                </a:ext>
              </a:extLst>
            </p:cNvPr>
            <p:cNvSpPr txBox="1"/>
            <p:nvPr/>
          </p:nvSpPr>
          <p:spPr>
            <a:xfrm>
              <a:off x="3546173" y="4051372"/>
              <a:ext cx="705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GB" dirty="0">
                  <a:solidFill>
                    <a:schemeClr val="bg1"/>
                  </a:solidFill>
                </a:rPr>
                <a:t>ALA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7C714E-B01D-2EA8-C09D-855DB589598A}"/>
                </a:ext>
              </a:extLst>
            </p:cNvPr>
            <p:cNvSpPr txBox="1"/>
            <p:nvPr/>
          </p:nvSpPr>
          <p:spPr>
            <a:xfrm>
              <a:off x="2908501" y="4396880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#id_Sala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etaj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762CE0E-4306-E6F4-B194-BC7410F94D1B}"/>
              </a:ext>
            </a:extLst>
          </p:cNvPr>
          <p:cNvSpPr/>
          <p:nvPr/>
        </p:nvSpPr>
        <p:spPr>
          <a:xfrm rot="10800000">
            <a:off x="10113809" y="3379155"/>
            <a:ext cx="548137" cy="429704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4320C2-0901-7751-0C67-91FFE59D7716}"/>
              </a:ext>
            </a:extLst>
          </p:cNvPr>
          <p:cNvGrpSpPr/>
          <p:nvPr/>
        </p:nvGrpSpPr>
        <p:grpSpPr>
          <a:xfrm>
            <a:off x="9302697" y="1201076"/>
            <a:ext cx="2170364" cy="4813718"/>
            <a:chOff x="7207949" y="4012010"/>
            <a:chExt cx="2170364" cy="4813718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3218A0-5DA3-95A9-5CBD-83C630ECBB00}"/>
                </a:ext>
              </a:extLst>
            </p:cNvPr>
            <p:cNvSpPr/>
            <p:nvPr/>
          </p:nvSpPr>
          <p:spPr>
            <a:xfrm>
              <a:off x="7207949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699D14-9E9B-90B1-040F-6A7381500AEE}"/>
                </a:ext>
              </a:extLst>
            </p:cNvPr>
            <p:cNvSpPr txBox="1"/>
            <p:nvPr/>
          </p:nvSpPr>
          <p:spPr>
            <a:xfrm>
              <a:off x="7621445" y="7236013"/>
              <a:ext cx="1343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PROFESOR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1E62ED-108F-37F6-947F-22A335269455}"/>
                </a:ext>
              </a:extLst>
            </p:cNvPr>
            <p:cNvSpPr txBox="1"/>
            <p:nvPr/>
          </p:nvSpPr>
          <p:spPr>
            <a:xfrm>
              <a:off x="7354122" y="7625399"/>
              <a:ext cx="19645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#id_professor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specializare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78A692C-6353-241A-7490-A1300EF5A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921" y="1195747"/>
            <a:ext cx="1292464" cy="49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BCF0AC-023C-6A6C-6DB3-6875BB8D9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245" y="1480278"/>
            <a:ext cx="1530229" cy="768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C3BFDF-5E32-4E17-0272-30CD3D8FCE86}"/>
              </a:ext>
            </a:extLst>
          </p:cNvPr>
          <p:cNvSpPr txBox="1"/>
          <p:nvPr/>
        </p:nvSpPr>
        <p:spPr>
          <a:xfrm>
            <a:off x="2727939" y="1876902"/>
            <a:ext cx="80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d</a:t>
            </a:r>
            <a:r>
              <a:rPr lang="en-GB" dirty="0">
                <a:solidFill>
                  <a:schemeClr val="bg1"/>
                </a:solidFill>
              </a:rPr>
              <a:t>e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05327-62F3-106C-2CD9-D6F409987969}"/>
              </a:ext>
            </a:extLst>
          </p:cNvPr>
          <p:cNvSpPr txBox="1"/>
          <p:nvPr/>
        </p:nvSpPr>
        <p:spPr>
          <a:xfrm>
            <a:off x="4035569" y="2242968"/>
            <a:ext cx="97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par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66C4C-E6A8-F02E-BA5F-02AC2ABAD201}"/>
              </a:ext>
            </a:extLst>
          </p:cNvPr>
          <p:cNvSpPr txBox="1"/>
          <p:nvPr/>
        </p:nvSpPr>
        <p:spPr>
          <a:xfrm rot="16046983">
            <a:off x="1222960" y="3407205"/>
            <a:ext cx="52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1B8EEE-A10E-7AE8-6A78-0D793627CBDD}"/>
              </a:ext>
            </a:extLst>
          </p:cNvPr>
          <p:cNvSpPr txBox="1"/>
          <p:nvPr/>
        </p:nvSpPr>
        <p:spPr>
          <a:xfrm rot="5400000">
            <a:off x="1296981" y="3760187"/>
            <a:ext cx="98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par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EA2BB4-E768-7300-07FB-A9B9556B9874}"/>
              </a:ext>
            </a:extLst>
          </p:cNvPr>
          <p:cNvSpPr txBox="1"/>
          <p:nvPr/>
        </p:nvSpPr>
        <p:spPr>
          <a:xfrm>
            <a:off x="2725707" y="5124820"/>
            <a:ext cx="86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7E7B35-B7BB-74D6-FF6C-AD12B6A6DAF9}"/>
              </a:ext>
            </a:extLst>
          </p:cNvPr>
          <p:cNvSpPr txBox="1"/>
          <p:nvPr/>
        </p:nvSpPr>
        <p:spPr>
          <a:xfrm>
            <a:off x="3699284" y="5494152"/>
            <a:ext cx="13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EB34F5-1B4B-D459-F51F-C2E3775DCE64}"/>
              </a:ext>
            </a:extLst>
          </p:cNvPr>
          <p:cNvSpPr txBox="1"/>
          <p:nvPr/>
        </p:nvSpPr>
        <p:spPr>
          <a:xfrm rot="16200000">
            <a:off x="5270852" y="3531658"/>
            <a:ext cx="98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se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E4299C-3D22-1027-E2D9-2F6963B5692E}"/>
              </a:ext>
            </a:extLst>
          </p:cNvPr>
          <p:cNvSpPr txBox="1"/>
          <p:nvPr/>
        </p:nvSpPr>
        <p:spPr>
          <a:xfrm rot="5400000">
            <a:off x="5835629" y="3545446"/>
            <a:ext cx="1153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sus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34D812-36D9-A04A-D5E2-084ACB2BB2B3}"/>
              </a:ext>
            </a:extLst>
          </p:cNvPr>
          <p:cNvSpPr txBox="1"/>
          <p:nvPr/>
        </p:nvSpPr>
        <p:spPr>
          <a:xfrm>
            <a:off x="7181139" y="1918507"/>
            <a:ext cx="55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C6E0B-A268-E51F-9A9F-7D47E0A3403B}"/>
              </a:ext>
            </a:extLst>
          </p:cNvPr>
          <p:cNvSpPr txBox="1"/>
          <p:nvPr/>
        </p:nvSpPr>
        <p:spPr>
          <a:xfrm>
            <a:off x="8302734" y="2242968"/>
            <a:ext cx="99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par</a:t>
            </a:r>
            <a:r>
              <a:rPr lang="ro-RO" dirty="0">
                <a:solidFill>
                  <a:schemeClr val="bg1"/>
                </a:solidFill>
              </a:rPr>
              <a:t>ț</a:t>
            </a:r>
            <a:r>
              <a:rPr lang="en-GB" dirty="0" err="1">
                <a:solidFill>
                  <a:schemeClr val="bg1"/>
                </a:solidFill>
              </a:rPr>
              <a:t>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672E84-E44E-61BC-0E46-AE2A0208C9EF}"/>
              </a:ext>
            </a:extLst>
          </p:cNvPr>
          <p:cNvSpPr txBox="1"/>
          <p:nvPr/>
        </p:nvSpPr>
        <p:spPr>
          <a:xfrm rot="16200000">
            <a:off x="9497442" y="3613352"/>
            <a:ext cx="119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</a:rPr>
              <a:t>este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respectat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7E155C-EB18-B593-505B-9A2EF55CF841}"/>
              </a:ext>
            </a:extLst>
          </p:cNvPr>
          <p:cNvSpPr txBox="1"/>
          <p:nvPr/>
        </p:nvSpPr>
        <p:spPr>
          <a:xfrm rot="5400000">
            <a:off x="10047053" y="3806305"/>
            <a:ext cx="1022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respect</a:t>
            </a:r>
            <a:r>
              <a:rPr lang="ro-RO" dirty="0">
                <a:solidFill>
                  <a:schemeClr val="bg1"/>
                </a:solidFill>
              </a:rPr>
              <a:t>ă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97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137436"/>
            <a:ext cx="418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Modelarea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/>
              <a:t>…..</a:t>
            </a:r>
            <a:r>
              <a:rPr lang="en-US" sz="3600" dirty="0" err="1">
                <a:solidFill>
                  <a:schemeClr val="bg1"/>
                </a:solidFill>
              </a:rPr>
              <a:t>Entit</a:t>
            </a:r>
            <a:r>
              <a:rPr lang="ro-RO" sz="3600" dirty="0">
                <a:solidFill>
                  <a:schemeClr val="bg1"/>
                </a:solidFill>
              </a:rPr>
              <a:t>ăț</a:t>
            </a:r>
            <a:r>
              <a:rPr lang="en-US" sz="3600" dirty="0" err="1">
                <a:solidFill>
                  <a:schemeClr val="bg1"/>
                </a:solidFill>
              </a:rPr>
              <a:t>ilor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681405" y="1794772"/>
            <a:ext cx="108291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solidFill>
                  <a:schemeClr val="bg1"/>
                </a:solidFill>
              </a:rPr>
              <a:t>Modelarea entităților reprezintă transpunerea modelului conceptual în model fizic.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o-RO" sz="3200" dirty="0">
                <a:solidFill>
                  <a:schemeClr val="bg1"/>
                </a:solidFill>
              </a:rPr>
              <a:t>Fiecare entitate devine tabel.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o-RO" sz="3200" dirty="0">
                <a:solidFill>
                  <a:schemeClr val="bg1"/>
                </a:solidFill>
              </a:rPr>
              <a:t>Atributele devin coloane cu nume unice, iar datele memorate într-un câmp cu același tip.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o-RO" sz="3200" dirty="0">
                <a:solidFill>
                  <a:schemeClr val="bg1"/>
                </a:solidFill>
              </a:rPr>
              <a:t>Relațiile “one to many” devin coloane în tabelele corespunzatoare entității pe partea “many” a relației.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7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137436"/>
            <a:ext cx="418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Modelarea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/>
              <a:t>…..</a:t>
            </a:r>
            <a:r>
              <a:rPr lang="en-US" sz="3600" dirty="0" err="1">
                <a:solidFill>
                  <a:schemeClr val="bg1"/>
                </a:solidFill>
              </a:rPr>
              <a:t>Entita</a:t>
            </a:r>
            <a:r>
              <a:rPr lang="ro-RO" sz="3600" dirty="0">
                <a:solidFill>
                  <a:schemeClr val="bg1"/>
                </a:solidFill>
              </a:rPr>
              <a:t>ț</a:t>
            </a:r>
            <a:r>
              <a:rPr lang="en-US" sz="3600" dirty="0" err="1">
                <a:solidFill>
                  <a:schemeClr val="bg1"/>
                </a:solidFill>
              </a:rPr>
              <a:t>ilor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681405" y="1986263"/>
            <a:ext cx="10829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Deci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avem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urmatoarele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modificari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pPr algn="ctr"/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*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id_liceu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devine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camp in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tabelele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SALA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ELEV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*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id_elev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devine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camp in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tabelul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EXAMEN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*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id_sala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devine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camp in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tabelele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EXAMEN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PROGRAM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*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id_profesor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devine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camp in </a:t>
            </a:r>
            <a:r>
              <a:rPr lang="en-US" sz="3200" dirty="0" err="1">
                <a:solidFill>
                  <a:schemeClr val="bg1"/>
                </a:solidFill>
                <a:ea typeface="+mn-lt"/>
                <a:cs typeface="+mn-lt"/>
              </a:rPr>
              <a:t>tabelul</a:t>
            </a:r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192629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18834-6540-626E-F174-56B3F27C32DA}"/>
              </a:ext>
            </a:extLst>
          </p:cNvPr>
          <p:cNvSpPr txBox="1"/>
          <p:nvPr/>
        </p:nvSpPr>
        <p:spPr>
          <a:xfrm>
            <a:off x="4033744" y="3075056"/>
            <a:ext cx="412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TABELELE ORACLE</a:t>
            </a:r>
            <a:endParaRPr lang="en-GB" sz="4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9AD02-5CDA-A05C-9A64-8C1AC39F8A38}"/>
              </a:ext>
            </a:extLst>
          </p:cNvPr>
          <p:cNvCxnSpPr/>
          <p:nvPr/>
        </p:nvCxnSpPr>
        <p:spPr>
          <a:xfrm>
            <a:off x="-1133568" y="3428999"/>
            <a:ext cx="51673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34276-ADFB-1AE7-0F6D-FDBC495309E5}"/>
              </a:ext>
            </a:extLst>
          </p:cNvPr>
          <p:cNvCxnSpPr>
            <a:cxnSpLocks/>
          </p:cNvCxnSpPr>
          <p:nvPr/>
        </p:nvCxnSpPr>
        <p:spPr>
          <a:xfrm>
            <a:off x="7986235" y="3428999"/>
            <a:ext cx="6068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42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285190"/>
            <a:ext cx="8686800" cy="1373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141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LICEU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69" y="2793204"/>
            <a:ext cx="420111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1312170"/>
            <a:ext cx="8686800" cy="1319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141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ELEV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933" y="2793204"/>
            <a:ext cx="354958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1594244"/>
            <a:ext cx="8686800" cy="755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141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SALA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933" y="3051239"/>
            <a:ext cx="3549582" cy="325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18834-6540-626E-F174-56B3F27C32DA}"/>
              </a:ext>
            </a:extLst>
          </p:cNvPr>
          <p:cNvSpPr txBox="1"/>
          <p:nvPr/>
        </p:nvSpPr>
        <p:spPr>
          <a:xfrm>
            <a:off x="4227008" y="759508"/>
            <a:ext cx="202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CUPRINS</a:t>
            </a:r>
            <a:endParaRPr lang="en-GB" sz="4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9AD02-5CDA-A05C-9A64-8C1AC39F8A38}"/>
              </a:ext>
            </a:extLst>
          </p:cNvPr>
          <p:cNvCxnSpPr/>
          <p:nvPr/>
        </p:nvCxnSpPr>
        <p:spPr>
          <a:xfrm>
            <a:off x="-1000125" y="1096893"/>
            <a:ext cx="51673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34276-ADFB-1AE7-0F6D-FDBC495309E5}"/>
              </a:ext>
            </a:extLst>
          </p:cNvPr>
          <p:cNvCxnSpPr>
            <a:cxnSpLocks/>
          </p:cNvCxnSpPr>
          <p:nvPr/>
        </p:nvCxnSpPr>
        <p:spPr>
          <a:xfrm>
            <a:off x="6392566" y="1113451"/>
            <a:ext cx="6068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410E99B-7B7F-5429-FE56-68AE18836D8D}"/>
              </a:ext>
            </a:extLst>
          </p:cNvPr>
          <p:cNvSpPr txBox="1"/>
          <p:nvPr/>
        </p:nvSpPr>
        <p:spPr>
          <a:xfrm>
            <a:off x="309074" y="1701343"/>
            <a:ext cx="5571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Argument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Descrierea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Afacerii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Reguli </a:t>
            </a:r>
            <a:r>
              <a:rPr lang="en-US" sz="3200" dirty="0" err="1">
                <a:solidFill>
                  <a:schemeClr val="bg1"/>
                </a:solidFill>
              </a:rPr>
              <a:t>Structurale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Reguli de </a:t>
            </a:r>
            <a:r>
              <a:rPr lang="en-US" sz="3200" dirty="0" err="1">
                <a:solidFill>
                  <a:schemeClr val="bg1"/>
                </a:solidFill>
              </a:rPr>
              <a:t>Integritate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Reguli </a:t>
            </a:r>
            <a:r>
              <a:rPr lang="en-US" sz="3200" dirty="0" err="1">
                <a:solidFill>
                  <a:schemeClr val="bg1"/>
                </a:solidFill>
              </a:rPr>
              <a:t>Procedurale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Entit</a:t>
            </a:r>
            <a:r>
              <a:rPr lang="ro-RO" sz="3200" dirty="0">
                <a:solidFill>
                  <a:schemeClr val="bg1"/>
                </a:solidFill>
              </a:rPr>
              <a:t>ăț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ERD-</a:t>
            </a:r>
            <a:r>
              <a:rPr lang="en-US" sz="3200" dirty="0" err="1">
                <a:solidFill>
                  <a:schemeClr val="bg1"/>
                </a:solidFill>
              </a:rPr>
              <a:t>ish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ERD </a:t>
            </a:r>
            <a:r>
              <a:rPr lang="en-US" sz="3200" dirty="0" err="1">
                <a:solidFill>
                  <a:schemeClr val="bg1"/>
                </a:solidFill>
              </a:rPr>
              <a:t>Ini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ial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C95D8-E6F7-96D5-92ED-AAEFC20B8381}"/>
              </a:ext>
            </a:extLst>
          </p:cNvPr>
          <p:cNvSpPr txBox="1"/>
          <p:nvPr/>
        </p:nvSpPr>
        <p:spPr>
          <a:xfrm>
            <a:off x="6149924" y="2193786"/>
            <a:ext cx="63110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Rela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>
                <a:solidFill>
                  <a:schemeClr val="bg1"/>
                </a:solidFill>
              </a:rPr>
              <a:t>ii Many to Many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ERD Final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Modelarea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Entit</a:t>
            </a:r>
            <a:r>
              <a:rPr lang="ro-RO" sz="3200" dirty="0">
                <a:solidFill>
                  <a:schemeClr val="bg1"/>
                </a:solidFill>
              </a:rPr>
              <a:t>ăţ</a:t>
            </a:r>
            <a:r>
              <a:rPr lang="en-US" sz="3200" dirty="0" err="1">
                <a:solidFill>
                  <a:schemeClr val="bg1"/>
                </a:solidFill>
              </a:rPr>
              <a:t>ilor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Tabele</a:t>
            </a:r>
            <a:r>
              <a:rPr lang="en-US" sz="3200" dirty="0">
                <a:solidFill>
                  <a:schemeClr val="bg1"/>
                </a:solidFill>
              </a:rPr>
              <a:t> Oracle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Date </a:t>
            </a:r>
            <a:r>
              <a:rPr lang="en-US" sz="3200" dirty="0" err="1">
                <a:solidFill>
                  <a:schemeClr val="bg1"/>
                </a:solidFill>
              </a:rPr>
              <a:t>tabele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Concluzie</a:t>
            </a:r>
            <a:endParaRPr lang="en-US" sz="3200" dirty="0">
              <a:solidFill>
                <a:schemeClr val="bg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Bibliografie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5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1396340"/>
            <a:ext cx="8686800" cy="1151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216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EXAMEN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933" y="2860983"/>
            <a:ext cx="3549582" cy="36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1476870"/>
            <a:ext cx="8686800" cy="990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2428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933" y="3023854"/>
            <a:ext cx="3549582" cy="33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28D410-A867-0E0D-3516-66A156C975F7}"/>
              </a:ext>
            </a:extLst>
          </p:cNvPr>
          <p:cNvGrpSpPr/>
          <p:nvPr/>
        </p:nvGrpSpPr>
        <p:grpSpPr>
          <a:xfrm>
            <a:off x="-1498115" y="150881"/>
            <a:ext cx="15188229" cy="707886"/>
            <a:chOff x="-1133568" y="3075056"/>
            <a:chExt cx="151882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403374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TABELELE ORACLE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11335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9862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69DA804-D9D7-94A9-A7BC-C7ED1529A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925" y="1497541"/>
            <a:ext cx="8686800" cy="949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61E2D-4A44-B131-E4BA-33F6C61234EA}"/>
              </a:ext>
            </a:extLst>
          </p:cNvPr>
          <p:cNvSpPr txBox="1"/>
          <p:nvPr/>
        </p:nvSpPr>
        <p:spPr>
          <a:xfrm>
            <a:off x="7524750" y="443249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PROFESOR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CB078B-65F5-FD65-AE2C-4D64CEC50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73933" y="3250318"/>
            <a:ext cx="3549582" cy="28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18834-6540-626E-F174-56B3F27C32DA}"/>
              </a:ext>
            </a:extLst>
          </p:cNvPr>
          <p:cNvSpPr txBox="1"/>
          <p:nvPr/>
        </p:nvSpPr>
        <p:spPr>
          <a:xfrm>
            <a:off x="3947734" y="3075056"/>
            <a:ext cx="412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  DATE   TABELE</a:t>
            </a:r>
            <a:endParaRPr lang="en-GB" sz="4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09AD02-5CDA-A05C-9A64-8C1AC39F8A38}"/>
              </a:ext>
            </a:extLst>
          </p:cNvPr>
          <p:cNvCxnSpPr/>
          <p:nvPr/>
        </p:nvCxnSpPr>
        <p:spPr>
          <a:xfrm>
            <a:off x="-981168" y="3428999"/>
            <a:ext cx="5167312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A34276-ADFB-1AE7-0F6D-FDBC495309E5}"/>
              </a:ext>
            </a:extLst>
          </p:cNvPr>
          <p:cNvCxnSpPr>
            <a:cxnSpLocks/>
          </p:cNvCxnSpPr>
          <p:nvPr/>
        </p:nvCxnSpPr>
        <p:spPr>
          <a:xfrm>
            <a:off x="7490935" y="3428999"/>
            <a:ext cx="606842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8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LICEU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281" y="1895990"/>
            <a:ext cx="11482868" cy="30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LICEU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B160-E8B1-5029-6E7B-DF438829AAE4}"/>
              </a:ext>
            </a:extLst>
          </p:cNvPr>
          <p:cNvSpPr txBox="1"/>
          <p:nvPr/>
        </p:nvSpPr>
        <p:spPr>
          <a:xfrm>
            <a:off x="180975" y="5942082"/>
            <a:ext cx="516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SQL QUERY &amp; DIAGRAMA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D9DE8E-9AF3-9D9B-B736-76C62821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4" y="1260335"/>
            <a:ext cx="5992061" cy="3000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F600C-36F8-D6E6-FCF1-0838A0E73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07" y="2781208"/>
            <a:ext cx="1667108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2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ELEV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65" y="2058747"/>
            <a:ext cx="11772900" cy="27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8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ELEV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B160-E8B1-5029-6E7B-DF438829AAE4}"/>
              </a:ext>
            </a:extLst>
          </p:cNvPr>
          <p:cNvSpPr txBox="1"/>
          <p:nvPr/>
        </p:nvSpPr>
        <p:spPr>
          <a:xfrm>
            <a:off x="180975" y="5942082"/>
            <a:ext cx="516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SQL QUERY &amp; DIAGRAMA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D9DE8E-9AF3-9D9B-B736-76C62821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4" y="1260335"/>
            <a:ext cx="5992061" cy="3000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5DF1E1-93B6-AF59-4D0A-9E6125A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4" y="1260335"/>
            <a:ext cx="5844006" cy="29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29302C-D5E4-9D25-4E91-30902D7F2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238" y="2671656"/>
            <a:ext cx="198147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SALA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65" y="2517758"/>
            <a:ext cx="11772900" cy="18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55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59" y="458567"/>
            <a:ext cx="1900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EXAMEN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264" y="1198781"/>
            <a:ext cx="7706011" cy="257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FD5A9-1CA2-2D0B-5609-613325C3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2161" y="4028390"/>
            <a:ext cx="7652470" cy="25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5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Argument</a:t>
            </a: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2102840" y="2397947"/>
            <a:ext cx="79863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Am ales </a:t>
            </a:r>
            <a:r>
              <a:rPr lang="en-US" sz="3200" dirty="0" err="1">
                <a:solidFill>
                  <a:schemeClr val="bg1"/>
                </a:solidFill>
              </a:rPr>
              <a:t>aceast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tem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deoarece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vreau</a:t>
            </a:r>
            <a:r>
              <a:rPr lang="en-US" sz="3200" dirty="0">
                <a:solidFill>
                  <a:schemeClr val="bg1"/>
                </a:solidFill>
              </a:rPr>
              <a:t> s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-mi </a:t>
            </a:r>
            <a:r>
              <a:rPr lang="en-US" sz="3200" dirty="0" err="1">
                <a:solidFill>
                  <a:schemeClr val="bg1"/>
                </a:solidFill>
              </a:rPr>
              <a:t>aprofundez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cuno</a:t>
            </a:r>
            <a:r>
              <a:rPr lang="ro-RO" sz="3200" dirty="0">
                <a:solidFill>
                  <a:schemeClr val="bg1"/>
                </a:solidFill>
              </a:rPr>
              <a:t>ş</a:t>
            </a:r>
            <a:r>
              <a:rPr lang="en-US" sz="3200" dirty="0">
                <a:solidFill>
                  <a:schemeClr val="bg1"/>
                </a:solidFill>
              </a:rPr>
              <a:t>tin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ele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</a:t>
            </a:r>
            <a:r>
              <a:rPr lang="en-US" sz="3200" dirty="0" err="1">
                <a:solidFill>
                  <a:schemeClr val="bg1"/>
                </a:solidFill>
              </a:rPr>
              <a:t>domeniul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bazelor</a:t>
            </a:r>
            <a:r>
              <a:rPr lang="en-US" sz="3200" dirty="0">
                <a:solidFill>
                  <a:schemeClr val="bg1"/>
                </a:solidFill>
              </a:rPr>
              <a:t> de date, cu </a:t>
            </a:r>
            <a:r>
              <a:rPr lang="en-US" sz="3200" dirty="0" err="1">
                <a:solidFill>
                  <a:schemeClr val="bg1"/>
                </a:solidFill>
              </a:rPr>
              <a:t>prec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dere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</a:t>
            </a:r>
            <a:r>
              <a:rPr lang="en-US" sz="3200" dirty="0" err="1">
                <a:solidFill>
                  <a:schemeClr val="bg1"/>
                </a:solidFill>
              </a:rPr>
              <a:t>sistemul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gestiune</a:t>
            </a:r>
            <a:r>
              <a:rPr lang="en-US" sz="3200" dirty="0">
                <a:solidFill>
                  <a:schemeClr val="bg1"/>
                </a:solidFill>
              </a:rPr>
              <a:t> al </a:t>
            </a:r>
            <a:r>
              <a:rPr lang="en-US" sz="3200" dirty="0" err="1">
                <a:solidFill>
                  <a:schemeClr val="bg1"/>
                </a:solidFill>
              </a:rPr>
              <a:t>bazelor</a:t>
            </a:r>
            <a:r>
              <a:rPr lang="en-US" sz="3200" dirty="0">
                <a:solidFill>
                  <a:schemeClr val="bg1"/>
                </a:solidFill>
              </a:rPr>
              <a:t> de date Oracle.</a:t>
            </a:r>
          </a:p>
        </p:txBody>
      </p:sp>
    </p:spTree>
    <p:extLst>
      <p:ext uri="{BB962C8B-B14F-4D97-AF65-F5344CB8AC3E}">
        <p14:creationId xmlns:p14="http://schemas.microsoft.com/office/powerpoint/2010/main" val="2436785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187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B160-E8B1-5029-6E7B-DF438829AAE4}"/>
              </a:ext>
            </a:extLst>
          </p:cNvPr>
          <p:cNvSpPr txBox="1"/>
          <p:nvPr/>
        </p:nvSpPr>
        <p:spPr>
          <a:xfrm>
            <a:off x="180975" y="5942082"/>
            <a:ext cx="516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SQL QUERY &amp; DIAGRAMA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D9DE8E-9AF3-9D9B-B736-76C62821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4" y="1260335"/>
            <a:ext cx="5992061" cy="3000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E007BD-510F-0A60-6DB0-781685D9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5" y="1303407"/>
            <a:ext cx="5596356" cy="2914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DB71B-6FD9-53A9-49AA-02F2C75EC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233" y="2493671"/>
            <a:ext cx="94310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7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225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65" y="2565603"/>
            <a:ext cx="11772900" cy="172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35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F2BF30-EBCD-1BB1-910E-D03E8314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605A99-8D5D-7325-1F4D-AE38D878AF0A}"/>
              </a:ext>
            </a:extLst>
          </p:cNvPr>
          <p:cNvGrpSpPr/>
          <p:nvPr/>
        </p:nvGrpSpPr>
        <p:grpSpPr>
          <a:xfrm>
            <a:off x="-895443" y="198506"/>
            <a:ext cx="14540529" cy="707886"/>
            <a:chOff x="-981168" y="3075056"/>
            <a:chExt cx="14540529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9418834-6540-626E-F174-56B3F27C32DA}"/>
                </a:ext>
              </a:extLst>
            </p:cNvPr>
            <p:cNvSpPr txBox="1"/>
            <p:nvPr/>
          </p:nvSpPr>
          <p:spPr>
            <a:xfrm>
              <a:off x="3947734" y="3075056"/>
              <a:ext cx="412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   DATE   TABELE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09AD02-5CDA-A05C-9A64-8C1AC39F8A38}"/>
                </a:ext>
              </a:extLst>
            </p:cNvPr>
            <p:cNvCxnSpPr/>
            <p:nvPr/>
          </p:nvCxnSpPr>
          <p:spPr>
            <a:xfrm>
              <a:off x="-981168" y="3428999"/>
              <a:ext cx="5167312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A34276-ADFB-1AE7-0F6D-FDBC495309E5}"/>
                </a:ext>
              </a:extLst>
            </p:cNvPr>
            <p:cNvCxnSpPr>
              <a:cxnSpLocks/>
            </p:cNvCxnSpPr>
            <p:nvPr/>
          </p:nvCxnSpPr>
          <p:spPr>
            <a:xfrm>
              <a:off x="7490935" y="3428999"/>
              <a:ext cx="6068426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C0320-EDB2-3132-9317-806A415C6478}"/>
              </a:ext>
            </a:extLst>
          </p:cNvPr>
          <p:cNvSpPr txBox="1"/>
          <p:nvPr/>
        </p:nvSpPr>
        <p:spPr>
          <a:xfrm>
            <a:off x="7576660" y="458567"/>
            <a:ext cx="225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PROFESOR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45DF1-6E38-54C1-14BE-C571D2639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07" y="1893938"/>
            <a:ext cx="11410616" cy="30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32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Concluzie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2102840" y="2588827"/>
            <a:ext cx="799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 err="1">
                <a:solidFill>
                  <a:schemeClr val="bg1"/>
                </a:solidFill>
              </a:rPr>
              <a:t>Baza</a:t>
            </a:r>
            <a:r>
              <a:rPr lang="en-US" sz="3200" dirty="0">
                <a:solidFill>
                  <a:schemeClr val="bg1"/>
                </a:solidFill>
              </a:rPr>
              <a:t> de date </a:t>
            </a:r>
            <a:r>
              <a:rPr lang="en-US" sz="3200" dirty="0" err="1">
                <a:solidFill>
                  <a:schemeClr val="bg1"/>
                </a:solidFill>
              </a:rPr>
              <a:t>creat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eviden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ro-RO" sz="3200" dirty="0">
                <a:solidFill>
                  <a:schemeClr val="bg1"/>
                </a:solidFill>
              </a:rPr>
              <a:t>elevilor înscrişi la examenul de bacalaureat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69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Bibliografie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1293215" y="1998277"/>
            <a:ext cx="799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chemeClr val="bg1"/>
                </a:solidFill>
              </a:rPr>
              <a:t>Cursul online Oracle Academy</a:t>
            </a:r>
            <a:endParaRPr lang="en-US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chemeClr val="bg1"/>
                </a:solidFill>
              </a:rPr>
              <a:t>Aplicația html iacademy3.oracle.com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36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Descrierea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Afacerii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2102840" y="1772396"/>
            <a:ext cx="79863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3200" dirty="0" err="1">
                <a:solidFill>
                  <a:schemeClr val="bg1"/>
                </a:solidFill>
              </a:rPr>
              <a:t>Baza</a:t>
            </a:r>
            <a:r>
              <a:rPr lang="en-US" sz="3200" dirty="0">
                <a:solidFill>
                  <a:schemeClr val="bg1"/>
                </a:solidFill>
              </a:rPr>
              <a:t> de date re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informa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>
                <a:solidFill>
                  <a:schemeClr val="bg1"/>
                </a:solidFill>
              </a:rPr>
              <a:t>ii </a:t>
            </a:r>
            <a:r>
              <a:rPr lang="en-US" sz="3200" dirty="0" err="1">
                <a:solidFill>
                  <a:schemeClr val="bg1"/>
                </a:solidFill>
              </a:rPr>
              <a:t>despre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elevi</a:t>
            </a:r>
            <a:r>
              <a:rPr lang="en-GB" sz="3200" dirty="0" err="1">
                <a:solidFill>
                  <a:schemeClr val="bg1"/>
                </a:solidFill>
              </a:rPr>
              <a:t>i</a:t>
            </a:r>
            <a:r>
              <a:rPr lang="ro-RO" sz="3200" dirty="0">
                <a:solidFill>
                  <a:schemeClr val="bg1"/>
                </a:solidFill>
              </a:rPr>
              <a:t>, asistenţi</a:t>
            </a:r>
            <a:r>
              <a:rPr lang="en-GB" sz="3200" dirty="0" err="1">
                <a:solidFill>
                  <a:schemeClr val="bg1"/>
                </a:solidFill>
              </a:rPr>
              <a:t>i</a:t>
            </a:r>
            <a:r>
              <a:rPr lang="ro-RO" sz="3200" dirty="0">
                <a:solidFill>
                  <a:schemeClr val="bg1"/>
                </a:solidFill>
              </a:rPr>
              <a:t>, probele, rezultatele, </a:t>
            </a:r>
            <a:r>
              <a:rPr lang="en-US" sz="3200" dirty="0">
                <a:solidFill>
                  <a:schemeClr val="bg1"/>
                </a:solidFill>
              </a:rPr>
              <a:t>etc.</a:t>
            </a:r>
            <a:r>
              <a:rPr lang="ro-RO" sz="3200" dirty="0">
                <a:solidFill>
                  <a:schemeClr val="bg1"/>
                </a:solidFill>
              </a:rPr>
              <a:t>, din cadrul examenului de bacalaureat. </a:t>
            </a:r>
            <a:endParaRPr lang="en-US" sz="3200" dirty="0">
              <a:solidFill>
                <a:schemeClr val="bg1"/>
              </a:solidFill>
            </a:endParaRP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3200" dirty="0" err="1">
                <a:solidFill>
                  <a:schemeClr val="bg1"/>
                </a:solidFill>
              </a:rPr>
              <a:t>Scopul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cre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rii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acestei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baze</a:t>
            </a:r>
            <a:r>
              <a:rPr lang="en-US" sz="3200" dirty="0">
                <a:solidFill>
                  <a:schemeClr val="bg1"/>
                </a:solidFill>
              </a:rPr>
              <a:t> de date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acela</a:t>
            </a:r>
            <a:r>
              <a:rPr lang="en-US" sz="3200" dirty="0">
                <a:solidFill>
                  <a:schemeClr val="bg1"/>
                </a:solidFill>
              </a:rPr>
              <a:t> de a </a:t>
            </a:r>
            <a:r>
              <a:rPr lang="en-US" sz="3200" dirty="0" err="1">
                <a:solidFill>
                  <a:schemeClr val="bg1"/>
                </a:solidFill>
              </a:rPr>
              <a:t>putea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eviden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dirty="0" err="1">
                <a:solidFill>
                  <a:schemeClr val="bg1"/>
                </a:solidFill>
              </a:rPr>
              <a:t>tuturor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elevilor înscrişi , asistenţilor şi rezultatele elevilor la probe</a:t>
            </a:r>
            <a:r>
              <a:rPr lang="en-GB" sz="3200" dirty="0">
                <a:solidFill>
                  <a:schemeClr val="bg1"/>
                </a:solidFill>
              </a:rPr>
              <a:t>le </a:t>
            </a:r>
            <a:r>
              <a:rPr lang="en-GB" sz="3200" dirty="0" err="1">
                <a:solidFill>
                  <a:schemeClr val="bg1"/>
                </a:solidFill>
              </a:rPr>
              <a:t>examenului</a:t>
            </a:r>
            <a:r>
              <a:rPr lang="en-GB" sz="3200" dirty="0">
                <a:solidFill>
                  <a:schemeClr val="bg1"/>
                </a:solidFill>
              </a:rPr>
              <a:t> de </a:t>
            </a:r>
            <a:r>
              <a:rPr lang="en-GB" sz="3200" dirty="0" err="1">
                <a:solidFill>
                  <a:schemeClr val="bg1"/>
                </a:solidFill>
              </a:rPr>
              <a:t>bacalaureat</a:t>
            </a:r>
            <a:r>
              <a:rPr lang="ro-RO" sz="3200" dirty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6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Reguli </a:t>
            </a:r>
            <a:r>
              <a:rPr lang="en-GB" sz="3600" dirty="0" err="1">
                <a:solidFill>
                  <a:schemeClr val="bg1"/>
                </a:solidFill>
              </a:rPr>
              <a:t>Structurale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323677" y="1858621"/>
            <a:ext cx="79863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 err="1">
                <a:solidFill>
                  <a:schemeClr val="bg1"/>
                </a:solidFill>
              </a:rPr>
              <a:t>ntruc</a:t>
            </a:r>
            <a:r>
              <a:rPr lang="ro-RO" sz="3200" dirty="0">
                <a:solidFill>
                  <a:schemeClr val="bg1"/>
                </a:solidFill>
              </a:rPr>
              <a:t>â</a:t>
            </a:r>
            <a:r>
              <a:rPr lang="en-US" sz="3200" dirty="0">
                <a:solidFill>
                  <a:schemeClr val="bg1"/>
                </a:solidFill>
              </a:rPr>
              <a:t>t sunt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 err="1">
                <a:solidFill>
                  <a:schemeClr val="bg1"/>
                </a:solidFill>
              </a:rPr>
              <a:t>nscri</a:t>
            </a:r>
            <a:r>
              <a:rPr lang="ro-RO" sz="3200" dirty="0">
                <a:solidFill>
                  <a:schemeClr val="bg1"/>
                </a:solidFill>
              </a:rPr>
              <a:t>ş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mai </a:t>
            </a:r>
            <a:r>
              <a:rPr lang="en-US" sz="3200" dirty="0" err="1">
                <a:solidFill>
                  <a:schemeClr val="bg1"/>
                </a:solidFill>
              </a:rPr>
              <a:t>mul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elevi</a:t>
            </a:r>
            <a:r>
              <a:rPr lang="en-US" sz="3200" dirty="0">
                <a:solidFill>
                  <a:schemeClr val="bg1"/>
                </a:solidFill>
              </a:rPr>
              <a:t> la </a:t>
            </a:r>
            <a:r>
              <a:rPr lang="en-US" sz="3200" dirty="0" err="1">
                <a:solidFill>
                  <a:schemeClr val="bg1"/>
                </a:solidFill>
              </a:rPr>
              <a:t>examenul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bacalaureat</a:t>
            </a:r>
            <a:r>
              <a:rPr lang="en-US" sz="3200" dirty="0">
                <a:solidFill>
                  <a:schemeClr val="bg1"/>
                </a:solidFill>
              </a:rPr>
              <a:t>, care, la r</a:t>
            </a:r>
            <a:r>
              <a:rPr lang="ro-RO" sz="3200" dirty="0">
                <a:solidFill>
                  <a:schemeClr val="bg1"/>
                </a:solidFill>
              </a:rPr>
              <a:t>â</a:t>
            </a:r>
            <a:r>
              <a:rPr lang="en-US" sz="3200" dirty="0" err="1">
                <a:solidFill>
                  <a:schemeClr val="bg1"/>
                </a:solidFill>
              </a:rPr>
              <a:t>ndul</a:t>
            </a:r>
            <a:r>
              <a:rPr lang="en-US" sz="3200" dirty="0">
                <a:solidFill>
                  <a:schemeClr val="bg1"/>
                </a:solidFill>
              </a:rPr>
              <a:t> lor, </a:t>
            </a:r>
            <a:r>
              <a:rPr lang="en-US" sz="3200" dirty="0" err="1">
                <a:solidFill>
                  <a:schemeClr val="bg1"/>
                </a:solidFill>
              </a:rPr>
              <a:t>dau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multe</a:t>
            </a:r>
            <a:r>
              <a:rPr lang="en-US" sz="3200" dirty="0">
                <a:solidFill>
                  <a:schemeClr val="bg1"/>
                </a:solidFill>
              </a:rPr>
              <a:t> probe, </a:t>
            </a:r>
            <a:r>
              <a:rPr lang="en-US" sz="3200" dirty="0" err="1">
                <a:solidFill>
                  <a:schemeClr val="bg1"/>
                </a:solidFill>
              </a:rPr>
              <a:t>trebuie</a:t>
            </a:r>
            <a:r>
              <a:rPr lang="en-US" sz="3200" dirty="0">
                <a:solidFill>
                  <a:schemeClr val="bg1"/>
                </a:solidFill>
              </a:rPr>
              <a:t> re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inute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informa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>
                <a:solidFill>
                  <a:schemeClr val="bg1"/>
                </a:solidFill>
              </a:rPr>
              <a:t>ii </a:t>
            </a:r>
            <a:r>
              <a:rPr lang="en-US" sz="3200" dirty="0" err="1">
                <a:solidFill>
                  <a:schemeClr val="bg1"/>
                </a:solidFill>
              </a:rPr>
              <a:t>despre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elevi,probe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ş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rezultatele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acestora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A78B3-71E5-4093-D9C1-F4B2D0C7BF8E}"/>
              </a:ext>
            </a:extLst>
          </p:cNvPr>
          <p:cNvSpPr txBox="1"/>
          <p:nvPr/>
        </p:nvSpPr>
        <p:spPr>
          <a:xfrm>
            <a:off x="5377343" y="288961"/>
            <a:ext cx="65923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>
                <a:solidFill>
                  <a:schemeClr val="bg1"/>
                </a:solidFill>
                <a:ea typeface="+mn-lt"/>
                <a:cs typeface="+mn-lt"/>
              </a:rPr>
              <a:t>Partea structurală reprezintă un set de reguli ce fundamentează baza de date, numite reguli structurale.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D7A0B-3444-0BE0-0447-B8F85E5EDAEE}"/>
              </a:ext>
            </a:extLst>
          </p:cNvPr>
          <p:cNvSpPr txBox="1"/>
          <p:nvPr/>
        </p:nvSpPr>
        <p:spPr>
          <a:xfrm>
            <a:off x="4266850" y="4410003"/>
            <a:ext cx="65322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Totodat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trebuie</a:t>
            </a:r>
            <a:r>
              <a:rPr lang="en-US" sz="3200" dirty="0">
                <a:solidFill>
                  <a:schemeClr val="bg1"/>
                </a:solidFill>
              </a:rPr>
              <a:t> re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inute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ş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informa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>
                <a:solidFill>
                  <a:schemeClr val="bg1"/>
                </a:solidFill>
              </a:rPr>
              <a:t>ii </a:t>
            </a:r>
            <a:r>
              <a:rPr lang="en-US" sz="3200" dirty="0" err="1">
                <a:solidFill>
                  <a:schemeClr val="bg1"/>
                </a:solidFill>
              </a:rPr>
              <a:t>despre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repartizarea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elevilor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s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li </a:t>
            </a:r>
            <a:r>
              <a:rPr lang="ro-RO" sz="3200" dirty="0">
                <a:solidFill>
                  <a:schemeClr val="bg1"/>
                </a:solidFill>
              </a:rPr>
              <a:t>ş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despre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profesorii</a:t>
            </a:r>
            <a:r>
              <a:rPr lang="en-US" sz="3200" dirty="0">
                <a:solidFill>
                  <a:schemeClr val="bg1"/>
                </a:solidFill>
              </a:rPr>
              <a:t> care </a:t>
            </a:r>
            <a:r>
              <a:rPr lang="en-US" sz="3200" dirty="0" err="1">
                <a:solidFill>
                  <a:schemeClr val="bg1"/>
                </a:solidFill>
              </a:rPr>
              <a:t>asist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</a:t>
            </a:r>
            <a:r>
              <a:rPr lang="en-US" sz="3200" dirty="0" err="1">
                <a:solidFill>
                  <a:schemeClr val="bg1"/>
                </a:solidFill>
              </a:rPr>
              <a:t>fiecare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de examen.</a:t>
            </a:r>
          </a:p>
        </p:txBody>
      </p:sp>
    </p:spTree>
    <p:extLst>
      <p:ext uri="{BB962C8B-B14F-4D97-AF65-F5344CB8AC3E}">
        <p14:creationId xmlns:p14="http://schemas.microsoft.com/office/powerpoint/2010/main" val="150476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Reguli de </a:t>
            </a:r>
            <a:r>
              <a:rPr lang="en-GB" sz="3600" dirty="0" err="1">
                <a:solidFill>
                  <a:schemeClr val="bg1"/>
                </a:solidFill>
              </a:rPr>
              <a:t>Integritate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601212" y="2042669"/>
            <a:ext cx="111545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 err="1">
                <a:solidFill>
                  <a:schemeClr val="bg1"/>
                </a:solidFill>
              </a:rPr>
              <a:t>Unicitatea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cheii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primare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cheia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primar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unic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 err="1">
                <a:solidFill>
                  <a:schemeClr val="bg1"/>
                </a:solidFill>
              </a:rPr>
              <a:t>Fiecare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linie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unic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</a:t>
            </a:r>
            <a:r>
              <a:rPr lang="en-US" sz="3200" dirty="0" err="1">
                <a:solidFill>
                  <a:schemeClr val="bg1"/>
                </a:solidFill>
              </a:rPr>
              <a:t>anumite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coloane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introducem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valori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dintr</a:t>
            </a:r>
            <a:r>
              <a:rPr lang="en-US" sz="3200" dirty="0">
                <a:solidFill>
                  <a:schemeClr val="bg1"/>
                </a:solidFill>
              </a:rPr>
              <a:t>-un </a:t>
            </a:r>
            <a:r>
              <a:rPr lang="en-US" sz="3200" dirty="0" err="1">
                <a:solidFill>
                  <a:schemeClr val="bg1"/>
                </a:solidFill>
              </a:rPr>
              <a:t>anumit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domeniu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200" dirty="0" err="1">
                <a:solidFill>
                  <a:schemeClr val="bg1"/>
                </a:solidFill>
              </a:rPr>
              <a:t>Orice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valoare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cheii</a:t>
            </a:r>
            <a:r>
              <a:rPr lang="en-US" sz="3200" dirty="0">
                <a:solidFill>
                  <a:schemeClr val="bg1"/>
                </a:solidFill>
              </a:rPr>
              <a:t> str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corespunde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unei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valori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cheii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primare</a:t>
            </a:r>
            <a:r>
              <a:rPr lang="en-US" sz="3200" dirty="0">
                <a:solidFill>
                  <a:schemeClr val="bg1"/>
                </a:solidFill>
              </a:rPr>
              <a:t> din </a:t>
            </a:r>
            <a:r>
              <a:rPr lang="en-US" sz="3200" dirty="0" err="1">
                <a:solidFill>
                  <a:schemeClr val="bg1"/>
                </a:solidFill>
              </a:rPr>
              <a:t>tabela</a:t>
            </a:r>
            <a:r>
              <a:rPr lang="en-US" sz="3200" dirty="0">
                <a:solidFill>
                  <a:schemeClr val="bg1"/>
                </a:solidFill>
              </a:rPr>
              <a:t> p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 err="1">
                <a:solidFill>
                  <a:schemeClr val="bg1"/>
                </a:solidFill>
              </a:rPr>
              <a:t>rinte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nul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55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Reguli </a:t>
            </a:r>
            <a:r>
              <a:rPr lang="en-GB" sz="3600" dirty="0" err="1">
                <a:solidFill>
                  <a:schemeClr val="bg1"/>
                </a:solidFill>
              </a:rPr>
              <a:t>Procedurale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2102840" y="2722177"/>
            <a:ext cx="7997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 err="1">
                <a:solidFill>
                  <a:schemeClr val="bg1"/>
                </a:solidFill>
              </a:rPr>
              <a:t>Regulile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procedurale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vor</a:t>
            </a:r>
            <a:r>
              <a:rPr lang="en-US" sz="3200" dirty="0">
                <a:solidFill>
                  <a:schemeClr val="bg1"/>
                </a:solidFill>
              </a:rPr>
              <a:t> fi </a:t>
            </a:r>
            <a:r>
              <a:rPr lang="en-US" sz="3200" dirty="0" err="1">
                <a:solidFill>
                  <a:schemeClr val="bg1"/>
                </a:solidFill>
              </a:rPr>
              <a:t>implementate</a:t>
            </a:r>
            <a:r>
              <a:rPr lang="en-US" sz="3200" dirty="0">
                <a:solidFill>
                  <a:schemeClr val="bg1"/>
                </a:solidFill>
              </a:rPr>
              <a:t> c</a:t>
            </a:r>
            <a:r>
              <a:rPr lang="ro-RO" sz="3200" dirty="0">
                <a:solidFill>
                  <a:schemeClr val="bg1"/>
                </a:solidFill>
              </a:rPr>
              <a:t>â</a:t>
            </a:r>
            <a:r>
              <a:rPr lang="en-US" sz="3200" dirty="0" err="1">
                <a:solidFill>
                  <a:schemeClr val="bg1"/>
                </a:solidFill>
              </a:rPr>
              <a:t>nd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va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dezvolta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aplica</a:t>
            </a:r>
            <a:r>
              <a:rPr lang="ro-RO" sz="3200" dirty="0">
                <a:solidFill>
                  <a:schemeClr val="bg1"/>
                </a:solidFill>
              </a:rPr>
              <a:t>ţ</a:t>
            </a:r>
            <a:r>
              <a:rPr lang="en-US" sz="3200" dirty="0" err="1">
                <a:solidFill>
                  <a:schemeClr val="bg1"/>
                </a:solidFill>
              </a:rPr>
              <a:t>ia.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73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97491"/>
            <a:ext cx="418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Prezentarea</a:t>
            </a:r>
            <a:r>
              <a:rPr lang="en-GB" sz="3600" dirty="0">
                <a:solidFill>
                  <a:schemeClr val="bg1"/>
                </a:solidFill>
              </a:rPr>
              <a:t>         </a:t>
            </a:r>
            <a:r>
              <a:rPr lang="en-GB" sz="3600" dirty="0"/>
              <a:t>…….</a:t>
            </a:r>
            <a:r>
              <a:rPr lang="en-GB" sz="3600" dirty="0" err="1">
                <a:solidFill>
                  <a:schemeClr val="bg1"/>
                </a:solidFill>
              </a:rPr>
              <a:t>Entit</a:t>
            </a:r>
            <a:r>
              <a:rPr lang="ro-RO" sz="3600" dirty="0">
                <a:solidFill>
                  <a:schemeClr val="bg1"/>
                </a:solidFill>
              </a:rPr>
              <a:t>ăț</a:t>
            </a:r>
            <a:r>
              <a:rPr lang="en-GB" sz="3600" dirty="0" err="1">
                <a:solidFill>
                  <a:schemeClr val="bg1"/>
                </a:solidFill>
              </a:rPr>
              <a:t>ilor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CCCD7D5-9547-A43E-D1F0-D3F9B49720E3}"/>
              </a:ext>
            </a:extLst>
          </p:cNvPr>
          <p:cNvGrpSpPr/>
          <p:nvPr/>
        </p:nvGrpSpPr>
        <p:grpSpPr>
          <a:xfrm>
            <a:off x="643325" y="1683714"/>
            <a:ext cx="2170363" cy="2172749"/>
            <a:chOff x="643325" y="1683714"/>
            <a:chExt cx="2170363" cy="217274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783ECC-A4F6-1253-A381-4AB8D367E8AA}"/>
                </a:ext>
              </a:extLst>
            </p:cNvPr>
            <p:cNvSpPr/>
            <p:nvPr/>
          </p:nvSpPr>
          <p:spPr>
            <a:xfrm>
              <a:off x="643325" y="1683714"/>
              <a:ext cx="2170363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1C8265-9C20-A521-FE1F-BFE15E86E55F}"/>
                </a:ext>
              </a:extLst>
            </p:cNvPr>
            <p:cNvSpPr txBox="1"/>
            <p:nvPr/>
          </p:nvSpPr>
          <p:spPr>
            <a:xfrm>
              <a:off x="1333530" y="1683714"/>
              <a:ext cx="72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LICEU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1D2CE-0319-1D61-7F42-4DCE5CDC57B7}"/>
                </a:ext>
              </a:extLst>
            </p:cNvPr>
            <p:cNvSpPr txBox="1"/>
            <p:nvPr/>
          </p:nvSpPr>
          <p:spPr>
            <a:xfrm>
              <a:off x="718063" y="2026863"/>
              <a:ext cx="16418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#id_liceu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denumire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jude</a:t>
              </a:r>
              <a:r>
                <a:rPr lang="ro-RO" dirty="0">
                  <a:solidFill>
                    <a:schemeClr val="bg1"/>
                  </a:solidFill>
                </a:rPr>
                <a:t>t</a:t>
              </a:r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*</a:t>
              </a:r>
              <a:r>
                <a:rPr lang="en-GB" dirty="0" err="1">
                  <a:solidFill>
                    <a:schemeClr val="bg1"/>
                  </a:solidFill>
                </a:rPr>
                <a:t>localitate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AFB797-9F95-A9F3-C338-96471FE1A956}"/>
              </a:ext>
            </a:extLst>
          </p:cNvPr>
          <p:cNvGrpSpPr/>
          <p:nvPr/>
        </p:nvGrpSpPr>
        <p:grpSpPr>
          <a:xfrm>
            <a:off x="4932121" y="1625662"/>
            <a:ext cx="2170363" cy="2194546"/>
            <a:chOff x="4932121" y="1625662"/>
            <a:chExt cx="2170363" cy="219454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7616E3D-46A6-6E7E-7DFE-9675A59BCA7A}"/>
                </a:ext>
              </a:extLst>
            </p:cNvPr>
            <p:cNvSpPr/>
            <p:nvPr/>
          </p:nvSpPr>
          <p:spPr>
            <a:xfrm>
              <a:off x="4932121" y="1625662"/>
              <a:ext cx="2170363" cy="219454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066CC-5553-0A42-D105-DE3BB761B897}"/>
                </a:ext>
              </a:extLst>
            </p:cNvPr>
            <p:cNvSpPr txBox="1"/>
            <p:nvPr/>
          </p:nvSpPr>
          <p:spPr>
            <a:xfrm>
              <a:off x="5669160" y="1669869"/>
              <a:ext cx="69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</a:t>
              </a:r>
              <a:r>
                <a:rPr lang="en-GB" dirty="0">
                  <a:solidFill>
                    <a:schemeClr val="bg1"/>
                  </a:solidFill>
                </a:rPr>
                <a:t>LEV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E8F13-15F8-5C3D-3A51-738E077B3ED7}"/>
                </a:ext>
              </a:extLst>
            </p:cNvPr>
            <p:cNvSpPr txBox="1"/>
            <p:nvPr/>
          </p:nvSpPr>
          <p:spPr>
            <a:xfrm>
              <a:off x="4970328" y="1984271"/>
              <a:ext cx="18025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#cod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initiala_tatalui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profil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063ED3-1078-B982-25D6-B8E03FCC5AE5}"/>
              </a:ext>
            </a:extLst>
          </p:cNvPr>
          <p:cNvGrpSpPr/>
          <p:nvPr/>
        </p:nvGrpSpPr>
        <p:grpSpPr>
          <a:xfrm>
            <a:off x="9217056" y="1669869"/>
            <a:ext cx="2170364" cy="2186594"/>
            <a:chOff x="9217056" y="1669869"/>
            <a:chExt cx="2170364" cy="218659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59E0DA7-64B8-E639-8E65-947FD71B17DD}"/>
                </a:ext>
              </a:extLst>
            </p:cNvPr>
            <p:cNvSpPr/>
            <p:nvPr/>
          </p:nvSpPr>
          <p:spPr>
            <a:xfrm>
              <a:off x="9217056" y="1683714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56BE09-CB6A-4930-3B97-0C18224A45DF}"/>
                </a:ext>
              </a:extLst>
            </p:cNvPr>
            <p:cNvSpPr txBox="1"/>
            <p:nvPr/>
          </p:nvSpPr>
          <p:spPr>
            <a:xfrm>
              <a:off x="9762307" y="1669869"/>
              <a:ext cx="1079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EXAMEN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5382E-3EA1-A9F9-BB9A-2DBCD2F05C20}"/>
                </a:ext>
              </a:extLst>
            </p:cNvPr>
            <p:cNvSpPr txBox="1"/>
            <p:nvPr/>
          </p:nvSpPr>
          <p:spPr>
            <a:xfrm>
              <a:off x="9296400" y="2039201"/>
              <a:ext cx="14804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#id_examen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proba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*nota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8EE056-98D7-45C1-C381-D8999BEC4A60}"/>
              </a:ext>
            </a:extLst>
          </p:cNvPr>
          <p:cNvGrpSpPr/>
          <p:nvPr/>
        </p:nvGrpSpPr>
        <p:grpSpPr>
          <a:xfrm>
            <a:off x="2813688" y="4012010"/>
            <a:ext cx="2170364" cy="2172749"/>
            <a:chOff x="2813688" y="4012010"/>
            <a:chExt cx="2170364" cy="21727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56989EE-1816-22D9-DBAB-C65433AD80E2}"/>
                </a:ext>
              </a:extLst>
            </p:cNvPr>
            <p:cNvSpPr/>
            <p:nvPr/>
          </p:nvSpPr>
          <p:spPr>
            <a:xfrm>
              <a:off x="2813688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E54DEA-1CC3-8886-2323-58AE26EB3282}"/>
                </a:ext>
              </a:extLst>
            </p:cNvPr>
            <p:cNvSpPr txBox="1"/>
            <p:nvPr/>
          </p:nvSpPr>
          <p:spPr>
            <a:xfrm>
              <a:off x="3546173" y="4051372"/>
              <a:ext cx="705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</a:t>
              </a:r>
              <a:r>
                <a:rPr lang="en-GB" dirty="0">
                  <a:solidFill>
                    <a:schemeClr val="bg1"/>
                  </a:solidFill>
                </a:rPr>
                <a:t>ALA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7C714E-B01D-2EA8-C09D-855DB589598A}"/>
                </a:ext>
              </a:extLst>
            </p:cNvPr>
            <p:cNvSpPr txBox="1"/>
            <p:nvPr/>
          </p:nvSpPr>
          <p:spPr>
            <a:xfrm>
              <a:off x="2908501" y="4396880"/>
              <a:ext cx="1210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#id_Sala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etaj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4320C2-0901-7751-0C67-91FFE59D7716}"/>
              </a:ext>
            </a:extLst>
          </p:cNvPr>
          <p:cNvGrpSpPr/>
          <p:nvPr/>
        </p:nvGrpSpPr>
        <p:grpSpPr>
          <a:xfrm>
            <a:off x="7207949" y="4012010"/>
            <a:ext cx="2170364" cy="2172749"/>
            <a:chOff x="7207949" y="4012010"/>
            <a:chExt cx="2170364" cy="217274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53218A0-5DA3-95A9-5CBD-83C630ECBB00}"/>
                </a:ext>
              </a:extLst>
            </p:cNvPr>
            <p:cNvSpPr/>
            <p:nvPr/>
          </p:nvSpPr>
          <p:spPr>
            <a:xfrm>
              <a:off x="7207949" y="4012010"/>
              <a:ext cx="2170364" cy="217274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A699D14-9E9B-90B1-040F-6A7381500AEE}"/>
                </a:ext>
              </a:extLst>
            </p:cNvPr>
            <p:cNvSpPr txBox="1"/>
            <p:nvPr/>
          </p:nvSpPr>
          <p:spPr>
            <a:xfrm>
              <a:off x="7621446" y="4051372"/>
              <a:ext cx="1343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PROFESOR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1E62ED-108F-37F6-947F-22A335269455}"/>
                </a:ext>
              </a:extLst>
            </p:cNvPr>
            <p:cNvSpPr txBox="1"/>
            <p:nvPr/>
          </p:nvSpPr>
          <p:spPr>
            <a:xfrm>
              <a:off x="7273294" y="4396880"/>
              <a:ext cx="19645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#id_professor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prenume</a:t>
              </a:r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*</a:t>
              </a:r>
              <a:r>
                <a:rPr lang="en-US" dirty="0" err="1">
                  <a:solidFill>
                    <a:schemeClr val="bg1"/>
                  </a:solidFill>
                </a:rPr>
                <a:t>specializare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7167E05-7709-B1D5-579B-1A7D0DD7B3AD}"/>
              </a:ext>
            </a:extLst>
          </p:cNvPr>
          <p:cNvSpPr txBox="1"/>
          <p:nvPr/>
        </p:nvSpPr>
        <p:spPr>
          <a:xfrm>
            <a:off x="5381897" y="195690"/>
            <a:ext cx="6005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Toate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entita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iile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afl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>
                <a:solidFill>
                  <a:schemeClr val="bg1"/>
                </a:solidFill>
              </a:rPr>
              <a:t>n a </a:t>
            </a:r>
            <a:r>
              <a:rPr lang="en-US" sz="3200" dirty="0" err="1">
                <a:solidFill>
                  <a:schemeClr val="bg1"/>
                </a:solidFill>
              </a:rPr>
              <a:t>treia</a:t>
            </a:r>
            <a:r>
              <a:rPr lang="en-US" sz="3200" dirty="0">
                <a:solidFill>
                  <a:schemeClr val="bg1"/>
                </a:solidFill>
              </a:rPr>
              <a:t> form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normal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9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A8F4B2-A666-8639-E895-264A1B42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1" b="32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294477-95AF-3B5C-AC67-1A35D527FB69}"/>
              </a:ext>
            </a:extLst>
          </p:cNvPr>
          <p:cNvSpPr/>
          <p:nvPr/>
        </p:nvSpPr>
        <p:spPr>
          <a:xfrm>
            <a:off x="0" y="385894"/>
            <a:ext cx="4118994" cy="6878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F24017B-720A-551B-2594-345002BBF7FF}"/>
              </a:ext>
            </a:extLst>
          </p:cNvPr>
          <p:cNvSpPr/>
          <p:nvPr/>
        </p:nvSpPr>
        <p:spPr>
          <a:xfrm rot="5400000">
            <a:off x="4118991" y="385895"/>
            <a:ext cx="687899" cy="68789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01EB6-0DFF-320F-3634-3AE2422C204F}"/>
              </a:ext>
            </a:extLst>
          </p:cNvPr>
          <p:cNvSpPr txBox="1"/>
          <p:nvPr/>
        </p:nvSpPr>
        <p:spPr>
          <a:xfrm>
            <a:off x="9786" y="381700"/>
            <a:ext cx="4186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</a:t>
            </a:r>
            <a:r>
              <a:rPr lang="en-GB" sz="3600" dirty="0">
                <a:solidFill>
                  <a:schemeClr val="bg1"/>
                </a:solidFill>
              </a:rPr>
              <a:t>RD-</a:t>
            </a:r>
            <a:r>
              <a:rPr lang="en-GB" sz="3600" dirty="0" err="1">
                <a:solidFill>
                  <a:schemeClr val="bg1"/>
                </a:solidFill>
              </a:rPr>
              <a:t>ish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3" name="Graphic 12" descr="Presentation with bar chart">
            <a:extLst>
              <a:ext uri="{FF2B5EF4-FFF2-40B4-BE49-F238E27FC236}">
                <a16:creationId xmlns:a16="http://schemas.microsoft.com/office/drawing/2014/main" id="{878A15A6-E5BF-6D39-7609-187FC5F8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275" y="583412"/>
            <a:ext cx="444619" cy="4446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26A1C-0ECF-3680-744B-C425277E13EA}"/>
              </a:ext>
            </a:extLst>
          </p:cNvPr>
          <p:cNvSpPr txBox="1"/>
          <p:nvPr/>
        </p:nvSpPr>
        <p:spPr>
          <a:xfrm>
            <a:off x="681405" y="1337765"/>
            <a:ext cx="108291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</a:t>
            </a:r>
            <a:r>
              <a:rPr lang="en-US" sz="3200" dirty="0" err="1">
                <a:solidFill>
                  <a:schemeClr val="bg1"/>
                </a:solidFill>
              </a:rPr>
              <a:t>elev</a:t>
            </a:r>
            <a:r>
              <a:rPr lang="en-US" sz="3200" dirty="0">
                <a:solidFill>
                  <a:schemeClr val="bg1"/>
                </a:solidFill>
              </a:rPr>
              <a:t> apar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unui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singur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liceu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</a:t>
            </a:r>
            <a:r>
              <a:rPr lang="en-US" sz="3200" dirty="0" err="1">
                <a:solidFill>
                  <a:schemeClr val="bg1"/>
                </a:solidFill>
              </a:rPr>
              <a:t>elev</a:t>
            </a:r>
            <a:r>
              <a:rPr lang="en-US" sz="3200" dirty="0">
                <a:solidFill>
                  <a:schemeClr val="bg1"/>
                </a:solidFill>
              </a:rPr>
              <a:t> sus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examene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</a:t>
            </a:r>
            <a:r>
              <a:rPr lang="en-US" sz="3200" dirty="0" err="1">
                <a:solidFill>
                  <a:schemeClr val="bg1"/>
                </a:solidFill>
              </a:rPr>
              <a:t>liceu</a:t>
            </a:r>
            <a:r>
              <a:rPr lang="en-US" sz="3200" dirty="0">
                <a:solidFill>
                  <a:schemeClr val="bg1"/>
                </a:solidFill>
              </a:rPr>
              <a:t> con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multe</a:t>
            </a:r>
            <a:r>
              <a:rPr lang="en-US" sz="3200" dirty="0">
                <a:solidFill>
                  <a:schemeClr val="bg1"/>
                </a:solidFill>
              </a:rPr>
              <a:t> s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li.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</a:t>
            </a:r>
            <a:r>
              <a:rPr lang="en-US" sz="3200" dirty="0" err="1">
                <a:solidFill>
                  <a:schemeClr val="bg1"/>
                </a:solidFill>
              </a:rPr>
              <a:t>liceu</a:t>
            </a:r>
            <a:r>
              <a:rPr lang="en-US" sz="3200" dirty="0">
                <a:solidFill>
                  <a:schemeClr val="bg1"/>
                </a:solidFill>
              </a:rPr>
              <a:t> are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elevi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 err="1">
                <a:solidFill>
                  <a:schemeClr val="bg1"/>
                </a:solidFill>
              </a:rPr>
              <a:t>ntr</a:t>
            </a:r>
            <a:r>
              <a:rPr lang="en-US" sz="3200" dirty="0">
                <a:solidFill>
                  <a:schemeClr val="bg1"/>
                </a:solidFill>
              </a:rPr>
              <a:t>-o </a:t>
            </a:r>
            <a:r>
              <a:rPr lang="en-US" sz="3200" dirty="0" err="1">
                <a:solidFill>
                  <a:schemeClr val="bg1"/>
                </a:solidFill>
              </a:rPr>
              <a:t>sal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se </a:t>
            </a:r>
            <a:r>
              <a:rPr lang="en-US" sz="3200" dirty="0" err="1">
                <a:solidFill>
                  <a:schemeClr val="bg1"/>
                </a:solidFill>
              </a:rPr>
              <a:t>su</a:t>
            </a:r>
            <a:r>
              <a:rPr lang="ro-RO" sz="3200" dirty="0">
                <a:solidFill>
                  <a:schemeClr val="bg1"/>
                </a:solidFill>
              </a:rPr>
              <a:t>sț</a:t>
            </a:r>
            <a:r>
              <a:rPr lang="en-US" sz="3200" dirty="0">
                <a:solidFill>
                  <a:schemeClr val="bg1"/>
                </a:solidFill>
              </a:rPr>
              <a:t>in </a:t>
            </a:r>
            <a:r>
              <a:rPr lang="en-US" sz="3200" dirty="0" err="1">
                <a:solidFill>
                  <a:schemeClr val="bg1"/>
                </a:solidFill>
              </a:rPr>
              <a:t>unul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examene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O </a:t>
            </a:r>
            <a:r>
              <a:rPr lang="en-US" sz="3200" dirty="0" err="1">
                <a:solidFill>
                  <a:schemeClr val="bg1"/>
                </a:solidFill>
              </a:rPr>
              <a:t>sal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supravegheat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unul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profesori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examen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sus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inut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unul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mul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elevi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examen </a:t>
            </a:r>
            <a:r>
              <a:rPr lang="en-US" sz="3200" dirty="0" err="1">
                <a:solidFill>
                  <a:schemeClr val="bg1"/>
                </a:solidFill>
              </a:rPr>
              <a:t>este</a:t>
            </a:r>
            <a:r>
              <a:rPr lang="en-US" sz="3200" dirty="0">
                <a:solidFill>
                  <a:schemeClr val="bg1"/>
                </a:solidFill>
              </a:rPr>
              <a:t> sus</a:t>
            </a:r>
            <a:r>
              <a:rPr lang="ro-RO" sz="3200" dirty="0">
                <a:solidFill>
                  <a:schemeClr val="bg1"/>
                </a:solidFill>
              </a:rPr>
              <a:t>ț</a:t>
            </a:r>
            <a:r>
              <a:rPr lang="en-US" sz="3200" dirty="0" err="1">
                <a:solidFill>
                  <a:schemeClr val="bg1"/>
                </a:solidFill>
              </a:rPr>
              <a:t>inut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o-RO" sz="3200" dirty="0">
                <a:solidFill>
                  <a:schemeClr val="bg1"/>
                </a:solidFill>
              </a:rPr>
              <a:t>î</a:t>
            </a:r>
            <a:r>
              <a:rPr lang="en-US" sz="3200" dirty="0" err="1">
                <a:solidFill>
                  <a:schemeClr val="bg1"/>
                </a:solidFill>
              </a:rPr>
              <a:t>ntr</a:t>
            </a:r>
            <a:r>
              <a:rPr lang="en-US" sz="3200" dirty="0">
                <a:solidFill>
                  <a:schemeClr val="bg1"/>
                </a:solidFill>
              </a:rPr>
              <a:t>-o </a:t>
            </a:r>
            <a:r>
              <a:rPr lang="en-US" sz="3200" dirty="0" err="1">
                <a:solidFill>
                  <a:schemeClr val="bg1"/>
                </a:solidFill>
              </a:rPr>
              <a:t>sal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algn="ctr">
              <a:defRPr/>
            </a:pPr>
            <a:r>
              <a:rPr lang="en-US" sz="3200" dirty="0">
                <a:solidFill>
                  <a:schemeClr val="bg1"/>
                </a:solidFill>
              </a:rPr>
              <a:t>Un </a:t>
            </a:r>
            <a:r>
              <a:rPr lang="en-US" sz="3200" dirty="0" err="1">
                <a:solidFill>
                  <a:schemeClr val="bg1"/>
                </a:solidFill>
              </a:rPr>
              <a:t>profesor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supraveheaz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 c</a:t>
            </a:r>
            <a:r>
              <a:rPr lang="ro-RO" sz="3200" dirty="0">
                <a:solidFill>
                  <a:schemeClr val="bg1"/>
                </a:solidFill>
              </a:rPr>
              <a:t>â</a:t>
            </a:r>
            <a:r>
              <a:rPr lang="en-US" sz="3200" dirty="0" err="1">
                <a:solidFill>
                  <a:schemeClr val="bg1"/>
                </a:solidFill>
              </a:rPr>
              <a:t>te</a:t>
            </a:r>
            <a:r>
              <a:rPr lang="en-US" sz="3200" dirty="0">
                <a:solidFill>
                  <a:schemeClr val="bg1"/>
                </a:solidFill>
              </a:rPr>
              <a:t> o </a:t>
            </a:r>
            <a:r>
              <a:rPr lang="en-US" sz="3200" dirty="0" err="1">
                <a:solidFill>
                  <a:schemeClr val="bg1"/>
                </a:solidFill>
              </a:rPr>
              <a:t>sal</a:t>
            </a:r>
            <a:r>
              <a:rPr lang="ro-RO" sz="3200" dirty="0">
                <a:solidFill>
                  <a:schemeClr val="bg1"/>
                </a:solidFill>
              </a:rPr>
              <a:t>ă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016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1120</Words>
  <Application>Microsoft Office PowerPoint</Application>
  <PresentationFormat>Widescreen</PresentationFormat>
  <Paragraphs>235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Narcis Dan</dc:creator>
  <cp:lastModifiedBy>Narcis Dan</cp:lastModifiedBy>
  <cp:revision>1</cp:revision>
  <dcterms:created xsi:type="dcterms:W3CDTF">2023-03-20T21:23:05Z</dcterms:created>
  <dcterms:modified xsi:type="dcterms:W3CDTF">2023-04-19T17:58:09Z</dcterms:modified>
</cp:coreProperties>
</file>